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6" r:id="rId1"/>
  </p:sldMasterIdLst>
  <p:notesMasterIdLst>
    <p:notesMasterId r:id="rId3"/>
  </p:notesMasterIdLst>
  <p:sldIdLst>
    <p:sldId id="257" r:id="rId2"/>
  </p:sldIdLst>
  <p:sldSz cx="6858000" cy="9906000" type="A4"/>
  <p:notesSz cx="6797675" cy="9928225"/>
  <p:defaultTextStyle>
    <a:defPPr>
      <a:defRPr lang="de-DE"/>
    </a:defPPr>
    <a:lvl1pPr algn="l" rtl="0" fontAlgn="base">
      <a:spcBef>
        <a:spcPct val="0"/>
      </a:spcBef>
      <a:spcAft>
        <a:spcPct val="0"/>
      </a:spcAft>
      <a:defRPr sz="2500" kern="1200">
        <a:solidFill>
          <a:schemeClr val="tx1"/>
        </a:solidFill>
        <a:latin typeface="Times New Roman" pitchFamily="18" charset="0"/>
        <a:ea typeface="+mn-ea"/>
        <a:cs typeface="Arial" charset="0"/>
      </a:defRPr>
    </a:lvl1pPr>
    <a:lvl2pPr marL="104775" indent="352425" algn="l" rtl="0" fontAlgn="base">
      <a:spcBef>
        <a:spcPct val="0"/>
      </a:spcBef>
      <a:spcAft>
        <a:spcPct val="0"/>
      </a:spcAft>
      <a:defRPr sz="2500" kern="1200">
        <a:solidFill>
          <a:schemeClr val="tx1"/>
        </a:solidFill>
        <a:latin typeface="Times New Roman" pitchFamily="18" charset="0"/>
        <a:ea typeface="+mn-ea"/>
        <a:cs typeface="Arial" charset="0"/>
      </a:defRPr>
    </a:lvl2pPr>
    <a:lvl3pPr marL="209550" indent="704850" algn="l" rtl="0" fontAlgn="base">
      <a:spcBef>
        <a:spcPct val="0"/>
      </a:spcBef>
      <a:spcAft>
        <a:spcPct val="0"/>
      </a:spcAft>
      <a:defRPr sz="2500" kern="1200">
        <a:solidFill>
          <a:schemeClr val="tx1"/>
        </a:solidFill>
        <a:latin typeface="Times New Roman" pitchFamily="18" charset="0"/>
        <a:ea typeface="+mn-ea"/>
        <a:cs typeface="Arial" charset="0"/>
      </a:defRPr>
    </a:lvl3pPr>
    <a:lvl4pPr marL="314325" indent="1057275" algn="l" rtl="0" fontAlgn="base">
      <a:spcBef>
        <a:spcPct val="0"/>
      </a:spcBef>
      <a:spcAft>
        <a:spcPct val="0"/>
      </a:spcAft>
      <a:defRPr sz="2500" kern="1200">
        <a:solidFill>
          <a:schemeClr val="tx1"/>
        </a:solidFill>
        <a:latin typeface="Times New Roman" pitchFamily="18" charset="0"/>
        <a:ea typeface="+mn-ea"/>
        <a:cs typeface="Arial" charset="0"/>
      </a:defRPr>
    </a:lvl4pPr>
    <a:lvl5pPr marL="419100" indent="1409700" algn="l" rtl="0" fontAlgn="base">
      <a:spcBef>
        <a:spcPct val="0"/>
      </a:spcBef>
      <a:spcAft>
        <a:spcPct val="0"/>
      </a:spcAft>
      <a:defRPr sz="2500" kern="1200">
        <a:solidFill>
          <a:schemeClr val="tx1"/>
        </a:solidFill>
        <a:latin typeface="Times New Roman" pitchFamily="18" charset="0"/>
        <a:ea typeface="+mn-ea"/>
        <a:cs typeface="Arial" charset="0"/>
      </a:defRPr>
    </a:lvl5pPr>
    <a:lvl6pPr marL="2286000" algn="l" defTabSz="914400" rtl="0" eaLnBrk="1" latinLnBrk="0" hangingPunct="1">
      <a:defRPr sz="2500" kern="1200">
        <a:solidFill>
          <a:schemeClr val="tx1"/>
        </a:solidFill>
        <a:latin typeface="Times New Roman" pitchFamily="18" charset="0"/>
        <a:ea typeface="+mn-ea"/>
        <a:cs typeface="Arial" charset="0"/>
      </a:defRPr>
    </a:lvl6pPr>
    <a:lvl7pPr marL="2743200" algn="l" defTabSz="914400" rtl="0" eaLnBrk="1" latinLnBrk="0" hangingPunct="1">
      <a:defRPr sz="2500" kern="1200">
        <a:solidFill>
          <a:schemeClr val="tx1"/>
        </a:solidFill>
        <a:latin typeface="Times New Roman" pitchFamily="18" charset="0"/>
        <a:ea typeface="+mn-ea"/>
        <a:cs typeface="Arial" charset="0"/>
      </a:defRPr>
    </a:lvl7pPr>
    <a:lvl8pPr marL="3200400" algn="l" defTabSz="914400" rtl="0" eaLnBrk="1" latinLnBrk="0" hangingPunct="1">
      <a:defRPr sz="2500" kern="1200">
        <a:solidFill>
          <a:schemeClr val="tx1"/>
        </a:solidFill>
        <a:latin typeface="Times New Roman" pitchFamily="18" charset="0"/>
        <a:ea typeface="+mn-ea"/>
        <a:cs typeface="Arial" charset="0"/>
      </a:defRPr>
    </a:lvl8pPr>
    <a:lvl9pPr marL="3657600" algn="l" defTabSz="914400" rtl="0" eaLnBrk="1" latinLnBrk="0" hangingPunct="1">
      <a:defRPr sz="25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orient="horz" pos="6240">
          <p15:clr>
            <a:srgbClr val="A4A3A4"/>
          </p15:clr>
        </p15:guide>
        <p15:guide id="3" orient="horz" pos="893">
          <p15:clr>
            <a:srgbClr val="A4A3A4"/>
          </p15:clr>
        </p15:guide>
        <p15:guide id="4" orient="horz" pos="1104">
          <p15:clr>
            <a:srgbClr val="A4A3A4"/>
          </p15:clr>
        </p15:guide>
        <p15:guide id="5" orient="horz" pos="5728">
          <p15:clr>
            <a:srgbClr val="A4A3A4"/>
          </p15:clr>
        </p15:guide>
        <p15:guide id="6" orient="horz" pos="5606">
          <p15:clr>
            <a:srgbClr val="A4A3A4"/>
          </p15:clr>
        </p15:guide>
        <p15:guide id="7" orient="horz" pos="308">
          <p15:clr>
            <a:srgbClr val="A4A3A4"/>
          </p15:clr>
        </p15:guide>
        <p15:guide id="8">
          <p15:clr>
            <a:srgbClr val="A4A3A4"/>
          </p15:clr>
        </p15:guide>
        <p15:guide id="9" pos="303">
          <p15:clr>
            <a:srgbClr val="A4A3A4"/>
          </p15:clr>
        </p15:guide>
        <p15:guide id="10" pos="4317">
          <p15:clr>
            <a:srgbClr val="A4A3A4"/>
          </p15:clr>
        </p15:guide>
        <p15:guide id="11" pos="4025">
          <p15:clr>
            <a:srgbClr val="A4A3A4"/>
          </p15:clr>
        </p15:guide>
        <p15:guide id="12" pos="626">
          <p15:clr>
            <a:srgbClr val="A4A3A4"/>
          </p15:clr>
        </p15:guide>
        <p15:guide id="13" pos="2172">
          <p15:clr>
            <a:srgbClr val="A4A3A4"/>
          </p15:clr>
        </p15:guide>
        <p15:guide id="14" pos="2248">
          <p15:clr>
            <a:srgbClr val="A4A3A4"/>
          </p15:clr>
        </p15:guide>
        <p15:guide id="15" pos="379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99"/>
    <a:srgbClr val="808080"/>
    <a:srgbClr val="DDDDD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763" autoAdjust="0"/>
    <p:restoredTop sz="94660"/>
  </p:normalViewPr>
  <p:slideViewPr>
    <p:cSldViewPr>
      <p:cViewPr varScale="1">
        <p:scale>
          <a:sx n="77" d="100"/>
          <a:sy n="77" d="100"/>
        </p:scale>
        <p:origin x="3852" y="108"/>
      </p:cViewPr>
      <p:guideLst>
        <p:guide orient="horz"/>
        <p:guide orient="horz" pos="6240"/>
        <p:guide orient="horz" pos="893"/>
        <p:guide orient="horz" pos="1104"/>
        <p:guide orient="horz" pos="5728"/>
        <p:guide orient="horz" pos="5606"/>
        <p:guide orient="horz" pos="308"/>
        <p:guide/>
        <p:guide pos="303"/>
        <p:guide pos="4317"/>
        <p:guide pos="4025"/>
        <p:guide pos="626"/>
        <p:guide pos="2172"/>
        <p:guide pos="2248"/>
        <p:guide pos="3793"/>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de-DE"/>
          </a:p>
        </p:txBody>
      </p:sp>
      <p:sp>
        <p:nvSpPr>
          <p:cNvPr id="4099" name="Rectangle 3"/>
          <p:cNvSpPr>
            <a:spLocks noGrp="1" noChangeArrowheads="1"/>
          </p:cNvSpPr>
          <p:nvPr>
            <p:ph type="dt" idx="1"/>
          </p:nvPr>
        </p:nvSpPr>
        <p:spPr bwMode="auto">
          <a:xfrm>
            <a:off x="3851275"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de-DE"/>
          </a:p>
        </p:txBody>
      </p:sp>
      <p:sp>
        <p:nvSpPr>
          <p:cNvPr id="4100" name="Rectangle 4"/>
          <p:cNvSpPr>
            <a:spLocks noGrp="1" noRot="1" noChangeAspect="1" noChangeArrowheads="1" noTextEdit="1"/>
          </p:cNvSpPr>
          <p:nvPr>
            <p:ph type="sldImg" idx="2"/>
          </p:nvPr>
        </p:nvSpPr>
        <p:spPr bwMode="auto">
          <a:xfrm>
            <a:off x="2109788" y="744538"/>
            <a:ext cx="2578100"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4102" name="Rectangle 6"/>
          <p:cNvSpPr>
            <a:spLocks noGrp="1" noChangeArrowheads="1"/>
          </p:cNvSpPr>
          <p:nvPr>
            <p:ph type="ftr" sz="quarter" idx="4"/>
          </p:nvPr>
        </p:nvSpPr>
        <p:spPr bwMode="auto">
          <a:xfrm>
            <a:off x="0" y="9429750"/>
            <a:ext cx="294481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de-DE"/>
          </a:p>
        </p:txBody>
      </p:sp>
      <p:sp>
        <p:nvSpPr>
          <p:cNvPr id="4103" name="Rectangle 7"/>
          <p:cNvSpPr>
            <a:spLocks noGrp="1" noChangeArrowheads="1"/>
          </p:cNvSpPr>
          <p:nvPr>
            <p:ph type="sldNum" sz="quarter" idx="5"/>
          </p:nvPr>
        </p:nvSpPr>
        <p:spPr bwMode="auto">
          <a:xfrm>
            <a:off x="3851275" y="9429750"/>
            <a:ext cx="294481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A183DA4D-59A5-44FD-AD02-7C04123EBDD6}" type="slidenum">
              <a:rPr lang="de-DE"/>
              <a:pPr>
                <a:defRPr/>
              </a:pPr>
              <a:t>‹Nr.›</a:t>
            </a:fld>
            <a:endParaRPr lang="de-DE" dirty="0"/>
          </a:p>
        </p:txBody>
      </p:sp>
    </p:spTree>
    <p:extLst>
      <p:ext uri="{BB962C8B-B14F-4D97-AF65-F5344CB8AC3E}">
        <p14:creationId xmlns:p14="http://schemas.microsoft.com/office/powerpoint/2010/main" val="5487238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300" kern="1200">
        <a:solidFill>
          <a:schemeClr val="tx1"/>
        </a:solidFill>
        <a:latin typeface="Times New Roman" pitchFamily="18" charset="0"/>
        <a:ea typeface="+mn-ea"/>
        <a:cs typeface="+mn-cs"/>
      </a:defRPr>
    </a:lvl1pPr>
    <a:lvl2pPr marL="104775" algn="l" rtl="0" eaLnBrk="0" fontAlgn="base" hangingPunct="0">
      <a:spcBef>
        <a:spcPct val="30000"/>
      </a:spcBef>
      <a:spcAft>
        <a:spcPct val="0"/>
      </a:spcAft>
      <a:defRPr sz="300" kern="1200">
        <a:solidFill>
          <a:schemeClr val="tx1"/>
        </a:solidFill>
        <a:latin typeface="Times New Roman" pitchFamily="18" charset="0"/>
        <a:ea typeface="+mn-ea"/>
        <a:cs typeface="+mn-cs"/>
      </a:defRPr>
    </a:lvl2pPr>
    <a:lvl3pPr marL="209550" algn="l" rtl="0" eaLnBrk="0" fontAlgn="base" hangingPunct="0">
      <a:spcBef>
        <a:spcPct val="30000"/>
      </a:spcBef>
      <a:spcAft>
        <a:spcPct val="0"/>
      </a:spcAft>
      <a:defRPr sz="300" kern="1200">
        <a:solidFill>
          <a:schemeClr val="tx1"/>
        </a:solidFill>
        <a:latin typeface="Times New Roman" pitchFamily="18" charset="0"/>
        <a:ea typeface="+mn-ea"/>
        <a:cs typeface="+mn-cs"/>
      </a:defRPr>
    </a:lvl3pPr>
    <a:lvl4pPr marL="314325" algn="l" rtl="0" eaLnBrk="0" fontAlgn="base" hangingPunct="0">
      <a:spcBef>
        <a:spcPct val="30000"/>
      </a:spcBef>
      <a:spcAft>
        <a:spcPct val="0"/>
      </a:spcAft>
      <a:defRPr sz="300" kern="1200">
        <a:solidFill>
          <a:schemeClr val="tx1"/>
        </a:solidFill>
        <a:latin typeface="Times New Roman" pitchFamily="18" charset="0"/>
        <a:ea typeface="+mn-ea"/>
        <a:cs typeface="+mn-cs"/>
      </a:defRPr>
    </a:lvl4pPr>
    <a:lvl5pPr marL="419100" algn="l" rtl="0" eaLnBrk="0" fontAlgn="base" hangingPunct="0">
      <a:spcBef>
        <a:spcPct val="30000"/>
      </a:spcBef>
      <a:spcAft>
        <a:spcPct val="0"/>
      </a:spcAft>
      <a:defRPr sz="300" kern="1200">
        <a:solidFill>
          <a:schemeClr val="tx1"/>
        </a:solidFill>
        <a:latin typeface="Times New Roman" pitchFamily="18" charset="0"/>
        <a:ea typeface="+mn-ea"/>
        <a:cs typeface="+mn-cs"/>
      </a:defRPr>
    </a:lvl5pPr>
    <a:lvl6pPr marL="524024" algn="l" defTabSz="209610" rtl="0" eaLnBrk="1" latinLnBrk="0" hangingPunct="1">
      <a:defRPr sz="300" kern="1200">
        <a:solidFill>
          <a:schemeClr val="tx1"/>
        </a:solidFill>
        <a:latin typeface="+mn-lt"/>
        <a:ea typeface="+mn-ea"/>
        <a:cs typeface="+mn-cs"/>
      </a:defRPr>
    </a:lvl6pPr>
    <a:lvl7pPr marL="628829" algn="l" defTabSz="209610" rtl="0" eaLnBrk="1" latinLnBrk="0" hangingPunct="1">
      <a:defRPr sz="300" kern="1200">
        <a:solidFill>
          <a:schemeClr val="tx1"/>
        </a:solidFill>
        <a:latin typeface="+mn-lt"/>
        <a:ea typeface="+mn-ea"/>
        <a:cs typeface="+mn-cs"/>
      </a:defRPr>
    </a:lvl7pPr>
    <a:lvl8pPr marL="733633" algn="l" defTabSz="209610" rtl="0" eaLnBrk="1" latinLnBrk="0" hangingPunct="1">
      <a:defRPr sz="300" kern="1200">
        <a:solidFill>
          <a:schemeClr val="tx1"/>
        </a:solidFill>
        <a:latin typeface="+mn-lt"/>
        <a:ea typeface="+mn-ea"/>
        <a:cs typeface="+mn-cs"/>
      </a:defRPr>
    </a:lvl8pPr>
    <a:lvl9pPr marL="838438" algn="l" defTabSz="209610" rtl="0" eaLnBrk="1" latinLnBrk="0" hangingPunct="1">
      <a:defRPr sz="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512" y="3077303"/>
            <a:ext cx="5828976" cy="2123292"/>
          </a:xfrm>
        </p:spPr>
        <p:txBody>
          <a:bodyPr/>
          <a:lstStyle/>
          <a:p>
            <a:r>
              <a:rPr lang="de-DE"/>
              <a:t>Titelmasterformat durch Klicken bearbeiten</a:t>
            </a:r>
          </a:p>
        </p:txBody>
      </p:sp>
      <p:sp>
        <p:nvSpPr>
          <p:cNvPr id="3" name="Untertitel 2"/>
          <p:cNvSpPr>
            <a:spLocks noGrp="1"/>
          </p:cNvSpPr>
          <p:nvPr>
            <p:ph type="subTitle" idx="1"/>
          </p:nvPr>
        </p:nvSpPr>
        <p:spPr>
          <a:xfrm>
            <a:off x="1028664" y="5613499"/>
            <a:ext cx="4800672" cy="2531419"/>
          </a:xfrm>
        </p:spPr>
        <p:txBody>
          <a:bodyPr/>
          <a:lstStyle>
            <a:lvl1pPr marL="0" indent="0" algn="ctr">
              <a:buNone/>
              <a:defRPr/>
            </a:lvl1pPr>
            <a:lvl2pPr marL="104805" indent="0" algn="ctr">
              <a:buNone/>
              <a:defRPr/>
            </a:lvl2pPr>
            <a:lvl3pPr marL="209610" indent="0" algn="ctr">
              <a:buNone/>
              <a:defRPr/>
            </a:lvl3pPr>
            <a:lvl4pPr marL="314414" indent="0" algn="ctr">
              <a:buNone/>
              <a:defRPr/>
            </a:lvl4pPr>
            <a:lvl5pPr marL="419219" indent="0" algn="ctr">
              <a:buNone/>
              <a:defRPr/>
            </a:lvl5pPr>
            <a:lvl6pPr marL="524024" indent="0" algn="ctr">
              <a:buNone/>
              <a:defRPr/>
            </a:lvl6pPr>
            <a:lvl7pPr marL="628829" indent="0" algn="ctr">
              <a:buNone/>
              <a:defRPr/>
            </a:lvl7pPr>
            <a:lvl8pPr marL="733633" indent="0" algn="ctr">
              <a:buNone/>
              <a:defRPr/>
            </a:lvl8pPr>
            <a:lvl9pPr marL="838438" indent="0" algn="ctr">
              <a:buNone/>
              <a:defRPr/>
            </a:lvl9pPr>
          </a:lstStyle>
          <a:p>
            <a:r>
              <a:rPr lang="de-DE"/>
              <a:t>Formatvorlage des Untertitelmasters durch Klicken bearbeiten</a:t>
            </a:r>
          </a:p>
        </p:txBody>
      </p:sp>
      <p:sp>
        <p:nvSpPr>
          <p:cNvPr id="4"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4764359" y="1752267"/>
            <a:ext cx="1256617" cy="714719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994507" y="1752267"/>
            <a:ext cx="3735334" cy="714719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838" y="6365466"/>
            <a:ext cx="5829336" cy="1967535"/>
          </a:xfrm>
        </p:spPr>
        <p:txBody>
          <a:bodyPr anchor="t"/>
          <a:lstStyle>
            <a:lvl1pPr algn="l">
              <a:defRPr sz="900" b="1" cap="all"/>
            </a:lvl1pPr>
          </a:lstStyle>
          <a:p>
            <a:r>
              <a:rPr lang="de-DE"/>
              <a:t>Titelmasterformat durch Klicken bearbeiten</a:t>
            </a:r>
          </a:p>
        </p:txBody>
      </p:sp>
      <p:sp>
        <p:nvSpPr>
          <p:cNvPr id="3" name="Textplatzhalter 2"/>
          <p:cNvSpPr>
            <a:spLocks noGrp="1"/>
          </p:cNvSpPr>
          <p:nvPr>
            <p:ph type="body" idx="1"/>
          </p:nvPr>
        </p:nvSpPr>
        <p:spPr>
          <a:xfrm>
            <a:off x="541838" y="4198460"/>
            <a:ext cx="5829336" cy="2167006"/>
          </a:xfrm>
        </p:spPr>
        <p:txBody>
          <a:bodyPr anchor="b"/>
          <a:lstStyle>
            <a:lvl1pPr marL="0" indent="0">
              <a:buNone/>
              <a:defRPr sz="500"/>
            </a:lvl1pPr>
            <a:lvl2pPr marL="104805" indent="0">
              <a:buNone/>
              <a:defRPr sz="400"/>
            </a:lvl2pPr>
            <a:lvl3pPr marL="209610" indent="0">
              <a:buNone/>
              <a:defRPr sz="400"/>
            </a:lvl3pPr>
            <a:lvl4pPr marL="314414" indent="0">
              <a:buNone/>
              <a:defRPr sz="300"/>
            </a:lvl4pPr>
            <a:lvl5pPr marL="419219" indent="0">
              <a:buNone/>
              <a:defRPr sz="300"/>
            </a:lvl5pPr>
            <a:lvl6pPr marL="524024" indent="0">
              <a:buNone/>
              <a:defRPr sz="300"/>
            </a:lvl6pPr>
            <a:lvl7pPr marL="628829" indent="0">
              <a:buNone/>
              <a:defRPr sz="300"/>
            </a:lvl7pPr>
            <a:lvl8pPr marL="733633" indent="0">
              <a:buNone/>
              <a:defRPr sz="300"/>
            </a:lvl8pPr>
            <a:lvl9pPr marL="838438" indent="0">
              <a:buNone/>
              <a:defRPr sz="300"/>
            </a:lvl9pPr>
          </a:lstStyle>
          <a:p>
            <a:pPr lvl="0"/>
            <a:r>
              <a:rPr lang="de-DE"/>
              <a:t>Textmasterformate durch Klicken bearbeiten</a:t>
            </a:r>
          </a:p>
        </p:txBody>
      </p:sp>
      <p:sp>
        <p:nvSpPr>
          <p:cNvPr id="4"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994508" y="2428561"/>
            <a:ext cx="2495975" cy="6470896"/>
          </a:xfrm>
        </p:spPr>
        <p:txBody>
          <a:bodyPr/>
          <a:lstStyle>
            <a:lvl1pPr>
              <a:defRPr sz="600"/>
            </a:lvl1pPr>
            <a:lvl2pPr>
              <a:defRPr sz="600"/>
            </a:lvl2pPr>
            <a:lvl3pPr>
              <a:defRPr sz="500"/>
            </a:lvl3pPr>
            <a:lvl4pPr>
              <a:defRPr sz="400"/>
            </a:lvl4pPr>
            <a:lvl5pPr>
              <a:defRPr sz="400"/>
            </a:lvl5pPr>
            <a:lvl6pPr>
              <a:defRPr sz="400"/>
            </a:lvl6pPr>
            <a:lvl7pPr>
              <a:defRPr sz="400"/>
            </a:lvl7pPr>
            <a:lvl8pPr>
              <a:defRPr sz="400"/>
            </a:lvl8pPr>
            <a:lvl9pPr>
              <a:defRPr sz="4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3525000" y="2428561"/>
            <a:ext cx="2495975" cy="6470896"/>
          </a:xfrm>
        </p:spPr>
        <p:txBody>
          <a:bodyPr/>
          <a:lstStyle>
            <a:lvl1pPr>
              <a:defRPr sz="600"/>
            </a:lvl1pPr>
            <a:lvl2pPr>
              <a:defRPr sz="600"/>
            </a:lvl2pPr>
            <a:lvl3pPr>
              <a:defRPr sz="500"/>
            </a:lvl3pPr>
            <a:lvl4pPr>
              <a:defRPr sz="400"/>
            </a:lvl4pPr>
            <a:lvl5pPr>
              <a:defRPr sz="400"/>
            </a:lvl5pPr>
            <a:lvl6pPr>
              <a:defRPr sz="400"/>
            </a:lvl6pPr>
            <a:lvl7pPr>
              <a:defRPr sz="400"/>
            </a:lvl7pPr>
            <a:lvl8pPr>
              <a:defRPr sz="400"/>
            </a:lvl8pPr>
            <a:lvl9pPr>
              <a:defRPr sz="4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18"/>
          <p:cNvSpPr>
            <a:spLocks noGrp="1"/>
          </p:cNvSpPr>
          <p:nvPr>
            <p:ph type="ftr" sz="quarter" idx="10"/>
          </p:nvPr>
        </p:nvSpPr>
        <p:spPr/>
        <p:txBody>
          <a:bodyPr/>
          <a:lstStyle>
            <a:lvl1pPr>
              <a:defRPr/>
            </a:lvl1pPr>
          </a:lstStyle>
          <a:p>
            <a:pPr>
              <a:defRPr/>
            </a:pPr>
            <a:endParaRPr lang="de-DE"/>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9180" y="272480"/>
            <a:ext cx="1087529" cy="81564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3008" y="396739"/>
            <a:ext cx="6171984" cy="1650878"/>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3009" y="2217334"/>
            <a:ext cx="3029903" cy="924256"/>
          </a:xfrm>
        </p:spPr>
        <p:txBody>
          <a:bodyPr anchor="b"/>
          <a:lstStyle>
            <a:lvl1pPr marL="0" indent="0">
              <a:buNone/>
              <a:defRPr sz="600" b="1"/>
            </a:lvl1pPr>
            <a:lvl2pPr marL="104805" indent="0">
              <a:buNone/>
              <a:defRPr sz="500" b="1"/>
            </a:lvl2pPr>
            <a:lvl3pPr marL="209610" indent="0">
              <a:buNone/>
              <a:defRPr sz="400" b="1"/>
            </a:lvl3pPr>
            <a:lvl4pPr marL="314414" indent="0">
              <a:buNone/>
              <a:defRPr sz="400" b="1"/>
            </a:lvl4pPr>
            <a:lvl5pPr marL="419219" indent="0">
              <a:buNone/>
              <a:defRPr sz="400" b="1"/>
            </a:lvl5pPr>
            <a:lvl6pPr marL="524024" indent="0">
              <a:buNone/>
              <a:defRPr sz="400" b="1"/>
            </a:lvl6pPr>
            <a:lvl7pPr marL="628829" indent="0">
              <a:buNone/>
              <a:defRPr sz="400" b="1"/>
            </a:lvl7pPr>
            <a:lvl8pPr marL="733633" indent="0">
              <a:buNone/>
              <a:defRPr sz="400" b="1"/>
            </a:lvl8pPr>
            <a:lvl9pPr marL="838438" indent="0">
              <a:buNone/>
              <a:defRPr sz="400" b="1"/>
            </a:lvl9pPr>
          </a:lstStyle>
          <a:p>
            <a:pPr lvl="0"/>
            <a:r>
              <a:rPr lang="de-DE"/>
              <a:t>Textmasterformate durch Klicken bearbeiten</a:t>
            </a:r>
          </a:p>
        </p:txBody>
      </p:sp>
      <p:sp>
        <p:nvSpPr>
          <p:cNvPr id="4" name="Inhaltsplatzhalter 3"/>
          <p:cNvSpPr>
            <a:spLocks noGrp="1"/>
          </p:cNvSpPr>
          <p:nvPr>
            <p:ph sz="half" idx="2"/>
          </p:nvPr>
        </p:nvSpPr>
        <p:spPr>
          <a:xfrm>
            <a:off x="343009" y="3141591"/>
            <a:ext cx="3029903" cy="5707173"/>
          </a:xfrm>
        </p:spPr>
        <p:txBody>
          <a:bodyPr/>
          <a:lstStyle>
            <a:lvl1pPr>
              <a:defRPr sz="6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652" y="2217334"/>
            <a:ext cx="3031341" cy="924256"/>
          </a:xfrm>
        </p:spPr>
        <p:txBody>
          <a:bodyPr anchor="b"/>
          <a:lstStyle>
            <a:lvl1pPr marL="0" indent="0">
              <a:buNone/>
              <a:defRPr sz="600" b="1"/>
            </a:lvl1pPr>
            <a:lvl2pPr marL="104805" indent="0">
              <a:buNone/>
              <a:defRPr sz="500" b="1"/>
            </a:lvl2pPr>
            <a:lvl3pPr marL="209610" indent="0">
              <a:buNone/>
              <a:defRPr sz="400" b="1"/>
            </a:lvl3pPr>
            <a:lvl4pPr marL="314414" indent="0">
              <a:buNone/>
              <a:defRPr sz="400" b="1"/>
            </a:lvl4pPr>
            <a:lvl5pPr marL="419219" indent="0">
              <a:buNone/>
              <a:defRPr sz="400" b="1"/>
            </a:lvl5pPr>
            <a:lvl6pPr marL="524024" indent="0">
              <a:buNone/>
              <a:defRPr sz="400" b="1"/>
            </a:lvl6pPr>
            <a:lvl7pPr marL="628829" indent="0">
              <a:buNone/>
              <a:defRPr sz="400" b="1"/>
            </a:lvl7pPr>
            <a:lvl8pPr marL="733633" indent="0">
              <a:buNone/>
              <a:defRPr sz="400" b="1"/>
            </a:lvl8pPr>
            <a:lvl9pPr marL="838438" indent="0">
              <a:buNone/>
              <a:defRPr sz="400" b="1"/>
            </a:lvl9pPr>
          </a:lstStyle>
          <a:p>
            <a:pPr lvl="0"/>
            <a:r>
              <a:rPr lang="de-DE"/>
              <a:t>Textmasterformate durch Klicken bearbeiten</a:t>
            </a:r>
          </a:p>
        </p:txBody>
      </p:sp>
      <p:sp>
        <p:nvSpPr>
          <p:cNvPr id="6" name="Inhaltsplatzhalter 5"/>
          <p:cNvSpPr>
            <a:spLocks noGrp="1"/>
          </p:cNvSpPr>
          <p:nvPr>
            <p:ph sz="quarter" idx="4"/>
          </p:nvPr>
        </p:nvSpPr>
        <p:spPr>
          <a:xfrm>
            <a:off x="3483652" y="3141591"/>
            <a:ext cx="3031341" cy="5707173"/>
          </a:xfrm>
        </p:spPr>
        <p:txBody>
          <a:bodyPr/>
          <a:lstStyle>
            <a:lvl1pPr>
              <a:defRPr sz="600"/>
            </a:lvl1pPr>
            <a:lvl2pPr>
              <a:defRPr sz="500"/>
            </a:lvl2pPr>
            <a:lvl3pPr>
              <a:defRPr sz="400"/>
            </a:lvl3pPr>
            <a:lvl4pPr>
              <a:defRPr sz="400"/>
            </a:lvl4pPr>
            <a:lvl5pPr>
              <a:defRPr sz="400"/>
            </a:lvl5pPr>
            <a:lvl6pPr>
              <a:defRPr sz="400"/>
            </a:lvl6pPr>
            <a:lvl7pPr>
              <a:defRPr sz="400"/>
            </a:lvl7pPr>
            <a:lvl8pPr>
              <a:defRPr sz="400"/>
            </a:lvl8pPr>
            <a:lvl9pPr>
              <a:defRPr sz="4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3008" y="394536"/>
            <a:ext cx="2256158" cy="1678429"/>
          </a:xfrm>
        </p:spPr>
        <p:txBody>
          <a:bodyPr anchor="b"/>
          <a:lstStyle>
            <a:lvl1pPr algn="l">
              <a:defRPr sz="500" b="1"/>
            </a:lvl1pPr>
          </a:lstStyle>
          <a:p>
            <a:r>
              <a:rPr lang="de-DE"/>
              <a:t>Titelmasterformat durch Klicken bearbeiten</a:t>
            </a:r>
          </a:p>
        </p:txBody>
      </p:sp>
      <p:sp>
        <p:nvSpPr>
          <p:cNvPr id="3" name="Inhaltsplatzhalter 2"/>
          <p:cNvSpPr>
            <a:spLocks noGrp="1"/>
          </p:cNvSpPr>
          <p:nvPr>
            <p:ph idx="1"/>
          </p:nvPr>
        </p:nvSpPr>
        <p:spPr>
          <a:xfrm>
            <a:off x="2681142" y="394537"/>
            <a:ext cx="3833850" cy="8454227"/>
          </a:xfrm>
        </p:spPr>
        <p:txBody>
          <a:bodyPr/>
          <a:lstStyle>
            <a:lvl1pPr>
              <a:defRPr sz="700"/>
            </a:lvl1pPr>
            <a:lvl2pPr>
              <a:defRPr sz="600"/>
            </a:lvl2pPr>
            <a:lvl3pPr>
              <a:defRPr sz="600"/>
            </a:lvl3pPr>
            <a:lvl4pPr>
              <a:defRPr sz="500"/>
            </a:lvl4pPr>
            <a:lvl5pPr>
              <a:defRPr sz="500"/>
            </a:lvl5pPr>
            <a:lvl6pPr>
              <a:defRPr sz="500"/>
            </a:lvl6pPr>
            <a:lvl7pPr>
              <a:defRPr sz="500"/>
            </a:lvl7pPr>
            <a:lvl8pPr>
              <a:defRPr sz="500"/>
            </a:lvl8pPr>
            <a:lvl9pPr>
              <a:defRPr sz="5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3008" y="2072965"/>
            <a:ext cx="2256158" cy="6775798"/>
          </a:xfrm>
        </p:spPr>
        <p:txBody>
          <a:bodyPr/>
          <a:lstStyle>
            <a:lvl1pPr marL="0" indent="0">
              <a:buNone/>
              <a:defRPr sz="300"/>
            </a:lvl1pPr>
            <a:lvl2pPr marL="104805" indent="0">
              <a:buNone/>
              <a:defRPr sz="300"/>
            </a:lvl2pPr>
            <a:lvl3pPr marL="209610" indent="0">
              <a:buNone/>
              <a:defRPr sz="200"/>
            </a:lvl3pPr>
            <a:lvl4pPr marL="314414" indent="0">
              <a:buNone/>
              <a:defRPr sz="200"/>
            </a:lvl4pPr>
            <a:lvl5pPr marL="419219" indent="0">
              <a:buNone/>
              <a:defRPr sz="200"/>
            </a:lvl5pPr>
            <a:lvl6pPr marL="524024" indent="0">
              <a:buNone/>
              <a:defRPr sz="200"/>
            </a:lvl6pPr>
            <a:lvl7pPr marL="628829" indent="0">
              <a:buNone/>
              <a:defRPr sz="200"/>
            </a:lvl7pPr>
            <a:lvl8pPr marL="733633" indent="0">
              <a:buNone/>
              <a:defRPr sz="200"/>
            </a:lvl8pPr>
            <a:lvl9pPr marL="838438" indent="0">
              <a:buNone/>
              <a:defRPr sz="200"/>
            </a:lvl9pPr>
          </a:lstStyle>
          <a:p>
            <a:pPr lvl="0"/>
            <a:r>
              <a:rPr lang="de-DE"/>
              <a:t>Textmasterformate durch Klicken bearbeiten</a:t>
            </a:r>
          </a:p>
        </p:txBody>
      </p:sp>
      <p:sp>
        <p:nvSpPr>
          <p:cNvPr id="5"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347" y="6934127"/>
            <a:ext cx="4114656" cy="818827"/>
          </a:xfrm>
        </p:spPr>
        <p:txBody>
          <a:bodyPr anchor="b"/>
          <a:lstStyle>
            <a:lvl1pPr algn="l">
              <a:defRPr sz="500" b="1"/>
            </a:lvl1pPr>
          </a:lstStyle>
          <a:p>
            <a:r>
              <a:rPr lang="de-DE"/>
              <a:t>Titelmasterformat durch Klicken bearbeiten</a:t>
            </a:r>
          </a:p>
        </p:txBody>
      </p:sp>
      <p:sp>
        <p:nvSpPr>
          <p:cNvPr id="3" name="Bildplatzhalter 2"/>
          <p:cNvSpPr>
            <a:spLocks noGrp="1"/>
          </p:cNvSpPr>
          <p:nvPr>
            <p:ph type="pic" idx="1"/>
          </p:nvPr>
        </p:nvSpPr>
        <p:spPr>
          <a:xfrm>
            <a:off x="1344347" y="884950"/>
            <a:ext cx="4114656" cy="5943747"/>
          </a:xfrm>
        </p:spPr>
        <p:txBody>
          <a:bodyPr/>
          <a:lstStyle>
            <a:lvl1pPr marL="0" indent="0">
              <a:buNone/>
              <a:defRPr sz="700"/>
            </a:lvl1pPr>
            <a:lvl2pPr marL="104805" indent="0">
              <a:buNone/>
              <a:defRPr sz="600"/>
            </a:lvl2pPr>
            <a:lvl3pPr marL="209610" indent="0">
              <a:buNone/>
              <a:defRPr sz="600"/>
            </a:lvl3pPr>
            <a:lvl4pPr marL="314414" indent="0">
              <a:buNone/>
              <a:defRPr sz="500"/>
            </a:lvl4pPr>
            <a:lvl5pPr marL="419219" indent="0">
              <a:buNone/>
              <a:defRPr sz="500"/>
            </a:lvl5pPr>
            <a:lvl6pPr marL="524024" indent="0">
              <a:buNone/>
              <a:defRPr sz="500"/>
            </a:lvl6pPr>
            <a:lvl7pPr marL="628829" indent="0">
              <a:buNone/>
              <a:defRPr sz="500"/>
            </a:lvl7pPr>
            <a:lvl8pPr marL="733633" indent="0">
              <a:buNone/>
              <a:defRPr sz="500"/>
            </a:lvl8pPr>
            <a:lvl9pPr marL="838438" indent="0">
              <a:buNone/>
              <a:defRPr sz="500"/>
            </a:lvl9pPr>
          </a:lstStyle>
          <a:p>
            <a:pPr lvl="0"/>
            <a:endParaRPr lang="de-DE" noProof="0" dirty="0"/>
          </a:p>
        </p:txBody>
      </p:sp>
      <p:sp>
        <p:nvSpPr>
          <p:cNvPr id="4" name="Textplatzhalter 3"/>
          <p:cNvSpPr>
            <a:spLocks noGrp="1"/>
          </p:cNvSpPr>
          <p:nvPr>
            <p:ph type="body" sz="half" idx="2"/>
          </p:nvPr>
        </p:nvSpPr>
        <p:spPr>
          <a:xfrm>
            <a:off x="1344347" y="7752953"/>
            <a:ext cx="4114656" cy="1162300"/>
          </a:xfrm>
        </p:spPr>
        <p:txBody>
          <a:bodyPr/>
          <a:lstStyle>
            <a:lvl1pPr marL="0" indent="0">
              <a:buNone/>
              <a:defRPr sz="300"/>
            </a:lvl1pPr>
            <a:lvl2pPr marL="104805" indent="0">
              <a:buNone/>
              <a:defRPr sz="300"/>
            </a:lvl2pPr>
            <a:lvl3pPr marL="209610" indent="0">
              <a:buNone/>
              <a:defRPr sz="200"/>
            </a:lvl3pPr>
            <a:lvl4pPr marL="314414" indent="0">
              <a:buNone/>
              <a:defRPr sz="200"/>
            </a:lvl4pPr>
            <a:lvl5pPr marL="419219" indent="0">
              <a:buNone/>
              <a:defRPr sz="200"/>
            </a:lvl5pPr>
            <a:lvl6pPr marL="524024" indent="0">
              <a:buNone/>
              <a:defRPr sz="200"/>
            </a:lvl6pPr>
            <a:lvl7pPr marL="628829" indent="0">
              <a:buNone/>
              <a:defRPr sz="200"/>
            </a:lvl7pPr>
            <a:lvl8pPr marL="733633" indent="0">
              <a:buNone/>
              <a:defRPr sz="200"/>
            </a:lvl8pPr>
            <a:lvl9pPr marL="838438" indent="0">
              <a:buNone/>
              <a:defRPr sz="200"/>
            </a:lvl9pPr>
          </a:lstStyle>
          <a:p>
            <a:pPr lvl="0"/>
            <a:r>
              <a:rPr lang="de-DE"/>
              <a:t>Textmasterformate durch Klicken bearbeiten</a:t>
            </a:r>
          </a:p>
        </p:txBody>
      </p:sp>
      <p:sp>
        <p:nvSpPr>
          <p:cNvPr id="5" name="Fußzeilenplatzhalter 18"/>
          <p:cNvSpPr>
            <a:spLocks noGrp="1"/>
          </p:cNvSpPr>
          <p:nvPr>
            <p:ph type="ftr" sz="quarter" idx="10"/>
          </p:nvPr>
        </p:nvSpPr>
        <p:spPr>
          <a:ln/>
        </p:spPr>
        <p:txBody>
          <a:bodyPr/>
          <a:lstStyle>
            <a:lvl1pPr>
              <a:defRPr/>
            </a:lvl1pPr>
          </a:lstStyle>
          <a:p>
            <a:pPr>
              <a:defRPr/>
            </a:pP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93775" y="1752600"/>
            <a:ext cx="5027613" cy="676275"/>
          </a:xfrm>
          <a:prstGeom prst="rect">
            <a:avLst/>
          </a:prstGeom>
          <a:noFill/>
          <a:ln w="9525">
            <a:noFill/>
            <a:miter lim="800000"/>
            <a:headEnd/>
            <a:tailEnd/>
          </a:ln>
        </p:spPr>
        <p:txBody>
          <a:bodyPr vert="horz" wrap="square" lIns="0" tIns="47869" rIns="95738" bIns="47869" numCol="1" anchor="ctr" anchorCtr="0" compatLnSpc="1">
            <a:prstTxWarp prst="textNoShape">
              <a:avLst/>
            </a:prstTxWarp>
          </a:bodyPr>
          <a:lstStyle/>
          <a:p>
            <a:pPr lvl="0"/>
            <a:r>
              <a:rPr lang="de-DE"/>
              <a:t>Hier steht eine Musterüberschrift</a:t>
            </a:r>
          </a:p>
        </p:txBody>
      </p:sp>
      <p:sp>
        <p:nvSpPr>
          <p:cNvPr id="1027" name="Rectangle 3"/>
          <p:cNvSpPr>
            <a:spLocks noGrp="1" noChangeArrowheads="1"/>
          </p:cNvSpPr>
          <p:nvPr>
            <p:ph type="body" idx="1"/>
          </p:nvPr>
        </p:nvSpPr>
        <p:spPr bwMode="auto">
          <a:xfrm>
            <a:off x="993775" y="2428875"/>
            <a:ext cx="5027613" cy="6470650"/>
          </a:xfrm>
          <a:prstGeom prst="rect">
            <a:avLst/>
          </a:prstGeom>
          <a:noFill/>
          <a:ln w="9525">
            <a:noFill/>
            <a:miter lim="800000"/>
            <a:headEnd/>
            <a:tailEnd/>
          </a:ln>
        </p:spPr>
        <p:txBody>
          <a:bodyPr vert="horz" wrap="square" lIns="0" tIns="47869" rIns="0" bIns="47869" numCol="1" anchor="t" anchorCtr="0" compatLnSpc="1">
            <a:prstTxWarp prst="textNoShape">
              <a:avLst/>
            </a:prstTxWarp>
          </a:bodyPr>
          <a:lstStyle/>
          <a:p>
            <a:pPr lvl="0"/>
            <a:r>
              <a:rPr lang="de-DE"/>
              <a:t>Textmasterformate durch Klicken bearbeiten</a:t>
            </a:r>
          </a:p>
        </p:txBody>
      </p:sp>
      <p:sp>
        <p:nvSpPr>
          <p:cNvPr id="1028" name="Rechteck 20"/>
          <p:cNvSpPr>
            <a:spLocks noChangeArrowheads="1"/>
          </p:cNvSpPr>
          <p:nvPr userDrawn="1"/>
        </p:nvSpPr>
        <p:spPr bwMode="auto">
          <a:xfrm>
            <a:off x="481013" y="9096375"/>
            <a:ext cx="5908675" cy="809625"/>
          </a:xfrm>
          <a:prstGeom prst="rect">
            <a:avLst/>
          </a:prstGeom>
          <a:solidFill>
            <a:schemeClr val="accent1"/>
          </a:solidFill>
          <a:ln w="25400" algn="ctr">
            <a:noFill/>
            <a:miter lim="800000"/>
            <a:headEnd/>
            <a:tailEnd/>
          </a:ln>
        </p:spPr>
        <p:txBody>
          <a:bodyPr lIns="95738" tIns="47869" rIns="95738" bIns="47869" anchor="ctr"/>
          <a:lstStyle/>
          <a:p>
            <a:pPr algn="ctr" defTabSz="957263"/>
            <a:endParaRPr lang="en-US">
              <a:solidFill>
                <a:srgbClr val="FFFFFF"/>
              </a:solidFill>
              <a:latin typeface="Arial Narrow" pitchFamily="34" charset="0"/>
            </a:endParaRPr>
          </a:p>
        </p:txBody>
      </p:sp>
      <p:sp>
        <p:nvSpPr>
          <p:cNvPr id="19" name="Fußzeilenplatzhalter 18"/>
          <p:cNvSpPr>
            <a:spLocks noGrp="1"/>
          </p:cNvSpPr>
          <p:nvPr>
            <p:ph type="ftr" sz="quarter" idx="3"/>
          </p:nvPr>
        </p:nvSpPr>
        <p:spPr bwMode="auto">
          <a:xfrm>
            <a:off x="962025" y="9096375"/>
            <a:ext cx="5059363" cy="809625"/>
          </a:xfrm>
          <a:prstGeom prst="rect">
            <a:avLst/>
          </a:prstGeom>
          <a:noFill/>
          <a:ln w="9525">
            <a:noFill/>
            <a:miter lim="800000"/>
            <a:headEnd/>
            <a:tailEnd/>
          </a:ln>
        </p:spPr>
        <p:txBody>
          <a:bodyPr vert="horz" wrap="square" lIns="0" tIns="47869" rIns="95738" bIns="47869" numCol="1" anchor="ctr" anchorCtr="0" compatLnSpc="1">
            <a:prstTxWarp prst="textNoShape">
              <a:avLst/>
            </a:prstTxWarp>
          </a:bodyPr>
          <a:lstStyle>
            <a:lvl1pPr>
              <a:defRPr sz="1000" b="1">
                <a:solidFill>
                  <a:srgbClr val="FFFFFF"/>
                </a:solidFill>
                <a:latin typeface="Arial Narrow" pitchFamily="34" charset="0"/>
                <a:cs typeface="+mn-cs"/>
              </a:defRPr>
            </a:lvl1pPr>
          </a:lstStyle>
          <a:p>
            <a:pPr>
              <a:defRPr/>
            </a:pPr>
            <a:endParaRPr lang="de-DE"/>
          </a:p>
        </p:txBody>
      </p:sp>
      <p:pic>
        <p:nvPicPr>
          <p:cNvPr id="1030" name="Picture 22" descr="115mm_UNI-Logo_Siegel_4c_RZ"/>
          <p:cNvPicPr>
            <a:picLocks noChangeAspect="1" noChangeArrowheads="1"/>
          </p:cNvPicPr>
          <p:nvPr userDrawn="1"/>
        </p:nvPicPr>
        <p:blipFill>
          <a:blip r:embed="rId13" cstate="print"/>
          <a:srcRect/>
          <a:stretch>
            <a:fillRect/>
          </a:stretch>
        </p:blipFill>
        <p:spPr bwMode="auto">
          <a:xfrm>
            <a:off x="481013" y="346075"/>
            <a:ext cx="3422650" cy="719138"/>
          </a:xfrm>
          <a:prstGeom prst="rect">
            <a:avLst/>
          </a:prstGeom>
          <a:noFill/>
          <a:ln w="9525">
            <a:noFill/>
            <a:miter lim="800000"/>
            <a:headEnd/>
            <a:tailEnd/>
          </a:ln>
        </p:spPr>
      </p:pic>
      <p:sp>
        <p:nvSpPr>
          <p:cNvPr id="1031" name="Freeform 23"/>
          <p:cNvSpPr>
            <a:spLocks/>
          </p:cNvSpPr>
          <p:nvPr userDrawn="1"/>
        </p:nvSpPr>
        <p:spPr bwMode="auto">
          <a:xfrm>
            <a:off x="485775" y="1417638"/>
            <a:ext cx="5894388" cy="7680325"/>
          </a:xfrm>
          <a:custGeom>
            <a:avLst/>
            <a:gdLst>
              <a:gd name="T0" fmla="*/ 15904 w 16395"/>
              <a:gd name="T1" fmla="*/ 0 h 20907"/>
              <a:gd name="T2" fmla="*/ 15954 w 16395"/>
              <a:gd name="T3" fmla="*/ 2 h 20907"/>
              <a:gd name="T4" fmla="*/ 16002 w 16395"/>
              <a:gd name="T5" fmla="*/ 9 h 20907"/>
              <a:gd name="T6" fmla="*/ 16050 w 16395"/>
              <a:gd name="T7" fmla="*/ 21 h 20907"/>
              <a:gd name="T8" fmla="*/ 16094 w 16395"/>
              <a:gd name="T9" fmla="*/ 38 h 20907"/>
              <a:gd name="T10" fmla="*/ 16138 w 16395"/>
              <a:gd name="T11" fmla="*/ 59 h 20907"/>
              <a:gd name="T12" fmla="*/ 16178 w 16395"/>
              <a:gd name="T13" fmla="*/ 84 h 20907"/>
              <a:gd name="T14" fmla="*/ 16217 w 16395"/>
              <a:gd name="T15" fmla="*/ 113 h 20907"/>
              <a:gd name="T16" fmla="*/ 16251 w 16395"/>
              <a:gd name="T17" fmla="*/ 144 h 20907"/>
              <a:gd name="T18" fmla="*/ 16282 w 16395"/>
              <a:gd name="T19" fmla="*/ 178 h 20907"/>
              <a:gd name="T20" fmla="*/ 16311 w 16395"/>
              <a:gd name="T21" fmla="*/ 217 h 20907"/>
              <a:gd name="T22" fmla="*/ 16336 w 16395"/>
              <a:gd name="T23" fmla="*/ 257 h 20907"/>
              <a:gd name="T24" fmla="*/ 16357 w 16395"/>
              <a:gd name="T25" fmla="*/ 301 h 20907"/>
              <a:gd name="T26" fmla="*/ 16374 w 16395"/>
              <a:gd name="T27" fmla="*/ 345 h 20907"/>
              <a:gd name="T28" fmla="*/ 16386 w 16395"/>
              <a:gd name="T29" fmla="*/ 393 h 20907"/>
              <a:gd name="T30" fmla="*/ 16393 w 16395"/>
              <a:gd name="T31" fmla="*/ 441 h 20907"/>
              <a:gd name="T32" fmla="*/ 16395 w 16395"/>
              <a:gd name="T33" fmla="*/ 491 h 20907"/>
              <a:gd name="T34" fmla="*/ 0 w 16395"/>
              <a:gd name="T35" fmla="*/ 20907 h 20907"/>
              <a:gd name="T36" fmla="*/ 0 w 16395"/>
              <a:gd name="T37" fmla="*/ 466 h 20907"/>
              <a:gd name="T38" fmla="*/ 6 w 16395"/>
              <a:gd name="T39" fmla="*/ 416 h 20907"/>
              <a:gd name="T40" fmla="*/ 15 w 16395"/>
              <a:gd name="T41" fmla="*/ 368 h 20907"/>
              <a:gd name="T42" fmla="*/ 31 w 16395"/>
              <a:gd name="T43" fmla="*/ 322 h 20907"/>
              <a:gd name="T44" fmla="*/ 48 w 16395"/>
              <a:gd name="T45" fmla="*/ 278 h 20907"/>
              <a:gd name="T46" fmla="*/ 71 w 16395"/>
              <a:gd name="T47" fmla="*/ 238 h 20907"/>
              <a:gd name="T48" fmla="*/ 98 w 16395"/>
              <a:gd name="T49" fmla="*/ 197 h 20907"/>
              <a:gd name="T50" fmla="*/ 128 w 16395"/>
              <a:gd name="T51" fmla="*/ 161 h 20907"/>
              <a:gd name="T52" fmla="*/ 161 w 16395"/>
              <a:gd name="T53" fmla="*/ 128 h 20907"/>
              <a:gd name="T54" fmla="*/ 197 w 16395"/>
              <a:gd name="T55" fmla="*/ 98 h 20907"/>
              <a:gd name="T56" fmla="*/ 238 w 16395"/>
              <a:gd name="T57" fmla="*/ 71 h 20907"/>
              <a:gd name="T58" fmla="*/ 278 w 16395"/>
              <a:gd name="T59" fmla="*/ 48 h 20907"/>
              <a:gd name="T60" fmla="*/ 322 w 16395"/>
              <a:gd name="T61" fmla="*/ 31 h 20907"/>
              <a:gd name="T62" fmla="*/ 368 w 16395"/>
              <a:gd name="T63" fmla="*/ 15 h 20907"/>
              <a:gd name="T64" fmla="*/ 416 w 16395"/>
              <a:gd name="T65" fmla="*/ 6 h 20907"/>
              <a:gd name="T66" fmla="*/ 466 w 16395"/>
              <a:gd name="T67" fmla="*/ 0 h 2090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6395" h="20907">
                <a:moveTo>
                  <a:pt x="491" y="0"/>
                </a:moveTo>
                <a:lnTo>
                  <a:pt x="15904" y="0"/>
                </a:lnTo>
                <a:lnTo>
                  <a:pt x="15929" y="0"/>
                </a:lnTo>
                <a:lnTo>
                  <a:pt x="15954" y="2"/>
                </a:lnTo>
                <a:lnTo>
                  <a:pt x="15979" y="6"/>
                </a:lnTo>
                <a:lnTo>
                  <a:pt x="16002" y="9"/>
                </a:lnTo>
                <a:lnTo>
                  <a:pt x="16027" y="15"/>
                </a:lnTo>
                <a:lnTo>
                  <a:pt x="16050" y="21"/>
                </a:lnTo>
                <a:lnTo>
                  <a:pt x="16073" y="31"/>
                </a:lnTo>
                <a:lnTo>
                  <a:pt x="16094" y="38"/>
                </a:lnTo>
                <a:lnTo>
                  <a:pt x="16117" y="48"/>
                </a:lnTo>
                <a:lnTo>
                  <a:pt x="16138" y="59"/>
                </a:lnTo>
                <a:lnTo>
                  <a:pt x="16157" y="71"/>
                </a:lnTo>
                <a:lnTo>
                  <a:pt x="16178" y="84"/>
                </a:lnTo>
                <a:lnTo>
                  <a:pt x="16198" y="98"/>
                </a:lnTo>
                <a:lnTo>
                  <a:pt x="16217" y="113"/>
                </a:lnTo>
                <a:lnTo>
                  <a:pt x="16234" y="128"/>
                </a:lnTo>
                <a:lnTo>
                  <a:pt x="16251" y="144"/>
                </a:lnTo>
                <a:lnTo>
                  <a:pt x="16267" y="161"/>
                </a:lnTo>
                <a:lnTo>
                  <a:pt x="16282" y="178"/>
                </a:lnTo>
                <a:lnTo>
                  <a:pt x="16297" y="197"/>
                </a:lnTo>
                <a:lnTo>
                  <a:pt x="16311" y="217"/>
                </a:lnTo>
                <a:lnTo>
                  <a:pt x="16324" y="238"/>
                </a:lnTo>
                <a:lnTo>
                  <a:pt x="16336" y="257"/>
                </a:lnTo>
                <a:lnTo>
                  <a:pt x="16347" y="278"/>
                </a:lnTo>
                <a:lnTo>
                  <a:pt x="16357" y="301"/>
                </a:lnTo>
                <a:lnTo>
                  <a:pt x="16364" y="322"/>
                </a:lnTo>
                <a:lnTo>
                  <a:pt x="16374" y="345"/>
                </a:lnTo>
                <a:lnTo>
                  <a:pt x="16380" y="368"/>
                </a:lnTo>
                <a:lnTo>
                  <a:pt x="16386" y="393"/>
                </a:lnTo>
                <a:lnTo>
                  <a:pt x="16389" y="416"/>
                </a:lnTo>
                <a:lnTo>
                  <a:pt x="16393" y="441"/>
                </a:lnTo>
                <a:lnTo>
                  <a:pt x="16395" y="466"/>
                </a:lnTo>
                <a:lnTo>
                  <a:pt x="16395" y="491"/>
                </a:lnTo>
                <a:lnTo>
                  <a:pt x="16395" y="20907"/>
                </a:lnTo>
                <a:lnTo>
                  <a:pt x="0" y="20907"/>
                </a:lnTo>
                <a:lnTo>
                  <a:pt x="0" y="491"/>
                </a:lnTo>
                <a:lnTo>
                  <a:pt x="0" y="466"/>
                </a:lnTo>
                <a:lnTo>
                  <a:pt x="2" y="441"/>
                </a:lnTo>
                <a:lnTo>
                  <a:pt x="6" y="416"/>
                </a:lnTo>
                <a:lnTo>
                  <a:pt x="9" y="393"/>
                </a:lnTo>
                <a:lnTo>
                  <a:pt x="15" y="368"/>
                </a:lnTo>
                <a:lnTo>
                  <a:pt x="21" y="345"/>
                </a:lnTo>
                <a:lnTo>
                  <a:pt x="31" y="322"/>
                </a:lnTo>
                <a:lnTo>
                  <a:pt x="38" y="301"/>
                </a:lnTo>
                <a:lnTo>
                  <a:pt x="48" y="278"/>
                </a:lnTo>
                <a:lnTo>
                  <a:pt x="59" y="257"/>
                </a:lnTo>
                <a:lnTo>
                  <a:pt x="71" y="238"/>
                </a:lnTo>
                <a:lnTo>
                  <a:pt x="84" y="217"/>
                </a:lnTo>
                <a:lnTo>
                  <a:pt x="98" y="197"/>
                </a:lnTo>
                <a:lnTo>
                  <a:pt x="113" y="178"/>
                </a:lnTo>
                <a:lnTo>
                  <a:pt x="128" y="161"/>
                </a:lnTo>
                <a:lnTo>
                  <a:pt x="144" y="144"/>
                </a:lnTo>
                <a:lnTo>
                  <a:pt x="161" y="128"/>
                </a:lnTo>
                <a:lnTo>
                  <a:pt x="178" y="113"/>
                </a:lnTo>
                <a:lnTo>
                  <a:pt x="197" y="98"/>
                </a:lnTo>
                <a:lnTo>
                  <a:pt x="217" y="84"/>
                </a:lnTo>
                <a:lnTo>
                  <a:pt x="238" y="71"/>
                </a:lnTo>
                <a:lnTo>
                  <a:pt x="257" y="59"/>
                </a:lnTo>
                <a:lnTo>
                  <a:pt x="278" y="48"/>
                </a:lnTo>
                <a:lnTo>
                  <a:pt x="301" y="38"/>
                </a:lnTo>
                <a:lnTo>
                  <a:pt x="322" y="31"/>
                </a:lnTo>
                <a:lnTo>
                  <a:pt x="345" y="21"/>
                </a:lnTo>
                <a:lnTo>
                  <a:pt x="368" y="15"/>
                </a:lnTo>
                <a:lnTo>
                  <a:pt x="393" y="9"/>
                </a:lnTo>
                <a:lnTo>
                  <a:pt x="416" y="6"/>
                </a:lnTo>
                <a:lnTo>
                  <a:pt x="441" y="2"/>
                </a:lnTo>
                <a:lnTo>
                  <a:pt x="466" y="0"/>
                </a:lnTo>
                <a:lnTo>
                  <a:pt x="491" y="0"/>
                </a:lnTo>
                <a:close/>
              </a:path>
            </a:pathLst>
          </a:custGeom>
          <a:noFill/>
          <a:ln w="3175">
            <a:solidFill>
              <a:schemeClr val="accent1"/>
            </a:solidFill>
            <a:round/>
            <a:headEnd/>
            <a:tailEnd/>
          </a:ln>
        </p:spPr>
        <p:txBody>
          <a:bodyPr lIns="20961" tIns="10481" rIns="20961" bIns="10481"/>
          <a:lstStyle/>
          <a:p>
            <a:endParaRPr lang="de-DE"/>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11"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57263" rtl="0" eaLnBrk="0" fontAlgn="base" hangingPunct="0">
        <a:spcBef>
          <a:spcPct val="0"/>
        </a:spcBef>
        <a:spcAft>
          <a:spcPct val="0"/>
        </a:spcAft>
        <a:defRPr sz="2300">
          <a:solidFill>
            <a:schemeClr val="accent1"/>
          </a:solidFill>
          <a:latin typeface="+mj-lt"/>
          <a:ea typeface="+mj-ea"/>
          <a:cs typeface="+mj-cs"/>
        </a:defRPr>
      </a:lvl1pPr>
      <a:lvl2pPr algn="l" defTabSz="957263" rtl="0" eaLnBrk="0" fontAlgn="base" hangingPunct="0">
        <a:spcBef>
          <a:spcPct val="0"/>
        </a:spcBef>
        <a:spcAft>
          <a:spcPct val="0"/>
        </a:spcAft>
        <a:defRPr sz="2300">
          <a:solidFill>
            <a:schemeClr val="accent1"/>
          </a:solidFill>
          <a:latin typeface="Verdana" pitchFamily="34" charset="0"/>
        </a:defRPr>
      </a:lvl2pPr>
      <a:lvl3pPr algn="l" defTabSz="957263" rtl="0" eaLnBrk="0" fontAlgn="base" hangingPunct="0">
        <a:spcBef>
          <a:spcPct val="0"/>
        </a:spcBef>
        <a:spcAft>
          <a:spcPct val="0"/>
        </a:spcAft>
        <a:defRPr sz="2300">
          <a:solidFill>
            <a:schemeClr val="accent1"/>
          </a:solidFill>
          <a:latin typeface="Verdana" pitchFamily="34" charset="0"/>
        </a:defRPr>
      </a:lvl3pPr>
      <a:lvl4pPr algn="l" defTabSz="957263" rtl="0" eaLnBrk="0" fontAlgn="base" hangingPunct="0">
        <a:spcBef>
          <a:spcPct val="0"/>
        </a:spcBef>
        <a:spcAft>
          <a:spcPct val="0"/>
        </a:spcAft>
        <a:defRPr sz="2300">
          <a:solidFill>
            <a:schemeClr val="accent1"/>
          </a:solidFill>
          <a:latin typeface="Verdana" pitchFamily="34" charset="0"/>
        </a:defRPr>
      </a:lvl4pPr>
      <a:lvl5pPr algn="l" defTabSz="957263" rtl="0" eaLnBrk="0" fontAlgn="base" hangingPunct="0">
        <a:spcBef>
          <a:spcPct val="0"/>
        </a:spcBef>
        <a:spcAft>
          <a:spcPct val="0"/>
        </a:spcAft>
        <a:defRPr sz="2300">
          <a:solidFill>
            <a:schemeClr val="accent1"/>
          </a:solidFill>
          <a:latin typeface="Verdana" pitchFamily="34" charset="0"/>
        </a:defRPr>
      </a:lvl5pPr>
      <a:lvl6pPr marL="104805" algn="l" defTabSz="957435" rtl="0" fontAlgn="base">
        <a:spcBef>
          <a:spcPct val="0"/>
        </a:spcBef>
        <a:spcAft>
          <a:spcPct val="0"/>
        </a:spcAft>
        <a:defRPr sz="2300">
          <a:solidFill>
            <a:schemeClr val="accent1"/>
          </a:solidFill>
          <a:latin typeface="Verdana" pitchFamily="34" charset="0"/>
        </a:defRPr>
      </a:lvl6pPr>
      <a:lvl7pPr marL="209610" algn="l" defTabSz="957435" rtl="0" fontAlgn="base">
        <a:spcBef>
          <a:spcPct val="0"/>
        </a:spcBef>
        <a:spcAft>
          <a:spcPct val="0"/>
        </a:spcAft>
        <a:defRPr sz="2300">
          <a:solidFill>
            <a:schemeClr val="accent1"/>
          </a:solidFill>
          <a:latin typeface="Verdana" pitchFamily="34" charset="0"/>
        </a:defRPr>
      </a:lvl7pPr>
      <a:lvl8pPr marL="314414" algn="l" defTabSz="957435" rtl="0" fontAlgn="base">
        <a:spcBef>
          <a:spcPct val="0"/>
        </a:spcBef>
        <a:spcAft>
          <a:spcPct val="0"/>
        </a:spcAft>
        <a:defRPr sz="2300">
          <a:solidFill>
            <a:schemeClr val="accent1"/>
          </a:solidFill>
          <a:latin typeface="Verdana" pitchFamily="34" charset="0"/>
        </a:defRPr>
      </a:lvl8pPr>
      <a:lvl9pPr marL="419219" algn="l" defTabSz="957435" rtl="0" fontAlgn="base">
        <a:spcBef>
          <a:spcPct val="0"/>
        </a:spcBef>
        <a:spcAft>
          <a:spcPct val="0"/>
        </a:spcAft>
        <a:defRPr sz="2300">
          <a:solidFill>
            <a:schemeClr val="accent1"/>
          </a:solidFill>
          <a:latin typeface="Verdana" pitchFamily="34" charset="0"/>
        </a:defRPr>
      </a:lvl9pPr>
    </p:titleStyle>
    <p:bodyStyle>
      <a:lvl1pPr marL="358775" indent="-358775" algn="l" defTabSz="957263" rtl="0" eaLnBrk="0" fontAlgn="base" hangingPunct="0">
        <a:spcBef>
          <a:spcPct val="20000"/>
        </a:spcBef>
        <a:spcAft>
          <a:spcPct val="0"/>
        </a:spcAft>
        <a:defRPr sz="600">
          <a:solidFill>
            <a:schemeClr val="tx1"/>
          </a:solidFill>
          <a:latin typeface="+mn-lt"/>
          <a:ea typeface="+mn-ea"/>
          <a:cs typeface="+mn-cs"/>
        </a:defRPr>
      </a:lvl1pPr>
      <a:lvl2pPr marL="777875" indent="-298450" algn="l" defTabSz="957263" rtl="0" eaLnBrk="0" fontAlgn="base" hangingPunct="0">
        <a:spcBef>
          <a:spcPct val="20000"/>
        </a:spcBef>
        <a:spcAft>
          <a:spcPct val="0"/>
        </a:spcAft>
        <a:defRPr sz="1700">
          <a:solidFill>
            <a:schemeClr val="tx1"/>
          </a:solidFill>
          <a:latin typeface="Arial" charset="0"/>
        </a:defRPr>
      </a:lvl2pPr>
      <a:lvl3pPr marL="1195388" indent="-238125" algn="l" defTabSz="957263" rtl="0" eaLnBrk="0" fontAlgn="base" hangingPunct="0">
        <a:spcBef>
          <a:spcPct val="20000"/>
        </a:spcBef>
        <a:spcAft>
          <a:spcPct val="0"/>
        </a:spcAft>
        <a:defRPr sz="1500">
          <a:solidFill>
            <a:schemeClr val="tx1"/>
          </a:solidFill>
          <a:latin typeface="Arial" charset="0"/>
        </a:defRPr>
      </a:lvl3pPr>
      <a:lvl4pPr marL="1674813" indent="-238125" algn="l" defTabSz="957263" rtl="0" eaLnBrk="0" fontAlgn="base" hangingPunct="0">
        <a:spcBef>
          <a:spcPct val="20000"/>
        </a:spcBef>
        <a:spcAft>
          <a:spcPct val="0"/>
        </a:spcAft>
        <a:defRPr sz="1300">
          <a:solidFill>
            <a:schemeClr val="tx1"/>
          </a:solidFill>
          <a:latin typeface="Arial" charset="0"/>
        </a:defRPr>
      </a:lvl4pPr>
      <a:lvl5pPr marL="2152650" indent="-238125" algn="l" defTabSz="957263" rtl="0" eaLnBrk="0" fontAlgn="base" hangingPunct="0">
        <a:spcBef>
          <a:spcPct val="20000"/>
        </a:spcBef>
        <a:spcAft>
          <a:spcPct val="0"/>
        </a:spcAft>
        <a:defRPr sz="1100">
          <a:solidFill>
            <a:schemeClr val="tx1"/>
          </a:solidFill>
          <a:latin typeface="Arial" charset="0"/>
        </a:defRPr>
      </a:lvl5pPr>
      <a:lvl6pPr marL="2258760" indent="-239086" algn="l" defTabSz="957435" rtl="0" fontAlgn="base">
        <a:spcBef>
          <a:spcPct val="20000"/>
        </a:spcBef>
        <a:spcAft>
          <a:spcPct val="0"/>
        </a:spcAft>
        <a:defRPr sz="1100">
          <a:solidFill>
            <a:schemeClr val="tx1"/>
          </a:solidFill>
          <a:latin typeface="Arial" charset="0"/>
        </a:defRPr>
      </a:lvl6pPr>
      <a:lvl7pPr marL="2363565" indent="-239086" algn="l" defTabSz="957435" rtl="0" fontAlgn="base">
        <a:spcBef>
          <a:spcPct val="20000"/>
        </a:spcBef>
        <a:spcAft>
          <a:spcPct val="0"/>
        </a:spcAft>
        <a:defRPr sz="1100">
          <a:solidFill>
            <a:schemeClr val="tx1"/>
          </a:solidFill>
          <a:latin typeface="Arial" charset="0"/>
        </a:defRPr>
      </a:lvl7pPr>
      <a:lvl8pPr marL="2468370" indent="-239086" algn="l" defTabSz="957435" rtl="0" fontAlgn="base">
        <a:spcBef>
          <a:spcPct val="20000"/>
        </a:spcBef>
        <a:spcAft>
          <a:spcPct val="0"/>
        </a:spcAft>
        <a:defRPr sz="1100">
          <a:solidFill>
            <a:schemeClr val="tx1"/>
          </a:solidFill>
          <a:latin typeface="Arial" charset="0"/>
        </a:defRPr>
      </a:lvl8pPr>
      <a:lvl9pPr marL="2573174" indent="-239086" algn="l" defTabSz="957435" rtl="0" fontAlgn="base">
        <a:spcBef>
          <a:spcPct val="20000"/>
        </a:spcBef>
        <a:spcAft>
          <a:spcPct val="0"/>
        </a:spcAft>
        <a:defRPr sz="1100">
          <a:solidFill>
            <a:schemeClr val="tx1"/>
          </a:solidFill>
          <a:latin typeface="Arial" charset="0"/>
        </a:defRPr>
      </a:lvl9pPr>
    </p:bodyStyle>
    <p:otherStyle>
      <a:defPPr>
        <a:defRPr lang="de-DE"/>
      </a:defPPr>
      <a:lvl1pPr marL="0" algn="l" defTabSz="209610" rtl="0" eaLnBrk="1" latinLnBrk="0" hangingPunct="1">
        <a:defRPr sz="400" kern="1200">
          <a:solidFill>
            <a:schemeClr val="tx1"/>
          </a:solidFill>
          <a:latin typeface="+mn-lt"/>
          <a:ea typeface="+mn-ea"/>
          <a:cs typeface="+mn-cs"/>
        </a:defRPr>
      </a:lvl1pPr>
      <a:lvl2pPr marL="104805" algn="l" defTabSz="209610" rtl="0" eaLnBrk="1" latinLnBrk="0" hangingPunct="1">
        <a:defRPr sz="400" kern="1200">
          <a:solidFill>
            <a:schemeClr val="tx1"/>
          </a:solidFill>
          <a:latin typeface="+mn-lt"/>
          <a:ea typeface="+mn-ea"/>
          <a:cs typeface="+mn-cs"/>
        </a:defRPr>
      </a:lvl2pPr>
      <a:lvl3pPr marL="209610" algn="l" defTabSz="209610" rtl="0" eaLnBrk="1" latinLnBrk="0" hangingPunct="1">
        <a:defRPr sz="400" kern="1200">
          <a:solidFill>
            <a:schemeClr val="tx1"/>
          </a:solidFill>
          <a:latin typeface="+mn-lt"/>
          <a:ea typeface="+mn-ea"/>
          <a:cs typeface="+mn-cs"/>
        </a:defRPr>
      </a:lvl3pPr>
      <a:lvl4pPr marL="314414" algn="l" defTabSz="209610" rtl="0" eaLnBrk="1" latinLnBrk="0" hangingPunct="1">
        <a:defRPr sz="400" kern="1200">
          <a:solidFill>
            <a:schemeClr val="tx1"/>
          </a:solidFill>
          <a:latin typeface="+mn-lt"/>
          <a:ea typeface="+mn-ea"/>
          <a:cs typeface="+mn-cs"/>
        </a:defRPr>
      </a:lvl4pPr>
      <a:lvl5pPr marL="419219" algn="l" defTabSz="209610" rtl="0" eaLnBrk="1" latinLnBrk="0" hangingPunct="1">
        <a:defRPr sz="400" kern="1200">
          <a:solidFill>
            <a:schemeClr val="tx1"/>
          </a:solidFill>
          <a:latin typeface="+mn-lt"/>
          <a:ea typeface="+mn-ea"/>
          <a:cs typeface="+mn-cs"/>
        </a:defRPr>
      </a:lvl5pPr>
      <a:lvl6pPr marL="524024" algn="l" defTabSz="209610" rtl="0" eaLnBrk="1" latinLnBrk="0" hangingPunct="1">
        <a:defRPr sz="400" kern="1200">
          <a:solidFill>
            <a:schemeClr val="tx1"/>
          </a:solidFill>
          <a:latin typeface="+mn-lt"/>
          <a:ea typeface="+mn-ea"/>
          <a:cs typeface="+mn-cs"/>
        </a:defRPr>
      </a:lvl6pPr>
      <a:lvl7pPr marL="628829" algn="l" defTabSz="209610" rtl="0" eaLnBrk="1" latinLnBrk="0" hangingPunct="1">
        <a:defRPr sz="400" kern="1200">
          <a:solidFill>
            <a:schemeClr val="tx1"/>
          </a:solidFill>
          <a:latin typeface="+mn-lt"/>
          <a:ea typeface="+mn-ea"/>
          <a:cs typeface="+mn-cs"/>
        </a:defRPr>
      </a:lvl7pPr>
      <a:lvl8pPr marL="733633" algn="l" defTabSz="209610" rtl="0" eaLnBrk="1" latinLnBrk="0" hangingPunct="1">
        <a:defRPr sz="400" kern="1200">
          <a:solidFill>
            <a:schemeClr val="tx1"/>
          </a:solidFill>
          <a:latin typeface="+mn-lt"/>
          <a:ea typeface="+mn-ea"/>
          <a:cs typeface="+mn-cs"/>
        </a:defRPr>
      </a:lvl8pPr>
      <a:lvl9pPr marL="838438" algn="l" defTabSz="209610" rtl="0" eaLnBrk="1" latinLnBrk="0" hangingPunct="1">
        <a:defRPr sz="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4"/>
          <p:cNvSpPr txBox="1">
            <a:spLocks noChangeArrowheads="1"/>
          </p:cNvSpPr>
          <p:nvPr/>
        </p:nvSpPr>
        <p:spPr bwMode="auto">
          <a:xfrm>
            <a:off x="931863" y="9220200"/>
            <a:ext cx="5354637" cy="484188"/>
          </a:xfrm>
          <a:prstGeom prst="rect">
            <a:avLst/>
          </a:prstGeom>
          <a:noFill/>
          <a:ln w="9525">
            <a:noFill/>
            <a:miter lim="800000"/>
            <a:headEnd/>
            <a:tailEnd/>
          </a:ln>
        </p:spPr>
        <p:txBody>
          <a:bodyPr lIns="0" tIns="0" rIns="0" bIns="0">
            <a:spAutoFit/>
          </a:bodyPr>
          <a:lstStyle/>
          <a:p>
            <a:pPr defTabSz="957263">
              <a:spcBef>
                <a:spcPct val="50000"/>
              </a:spcBef>
            </a:pPr>
            <a:endParaRPr lang="de-DE" sz="900" dirty="0">
              <a:solidFill>
                <a:schemeClr val="bg1"/>
              </a:solidFill>
              <a:latin typeface="Verdana" pitchFamily="34" charset="0"/>
            </a:endParaRPr>
          </a:p>
          <a:p>
            <a:pPr defTabSz="957263">
              <a:spcBef>
                <a:spcPct val="50000"/>
              </a:spcBef>
            </a:pPr>
            <a:r>
              <a:rPr lang="de-DE" sz="900" dirty="0">
                <a:solidFill>
                  <a:schemeClr val="bg1"/>
                </a:solidFill>
                <a:latin typeface="Verdana" pitchFamily="34" charset="0"/>
                <a:cs typeface="Times New Roman" pitchFamily="18" charset="0"/>
              </a:rPr>
              <a:t>LEHRSTUHL FÜR FLUIDTECHNIK/MIKROFLUIDTECHNIK,</a:t>
            </a:r>
            <a:r>
              <a:rPr lang="de-DE" sz="900" b="1" dirty="0">
                <a:solidFill>
                  <a:schemeClr val="bg1"/>
                </a:solidFill>
                <a:latin typeface="Verdana" pitchFamily="34" charset="0"/>
                <a:cs typeface="Times New Roman" pitchFamily="18" charset="0"/>
              </a:rPr>
              <a:t> </a:t>
            </a:r>
            <a:r>
              <a:rPr lang="de-DE" sz="900" b="1" dirty="0">
                <a:solidFill>
                  <a:schemeClr val="bg1"/>
                </a:solidFill>
                <a:latin typeface="+mn-lt"/>
                <a:cs typeface="Times New Roman" pitchFamily="18" charset="0"/>
              </a:rPr>
              <a:t>Unive</a:t>
            </a:r>
            <a:r>
              <a:rPr lang="de-DE" sz="900" b="1" dirty="0">
                <a:solidFill>
                  <a:schemeClr val="bg1"/>
                </a:solidFill>
                <a:latin typeface="Arial Narrow" pitchFamily="34" charset="0"/>
                <a:cs typeface="Times New Roman" pitchFamily="18" charset="0"/>
              </a:rPr>
              <a:t>rsität Rostock</a:t>
            </a:r>
            <a:r>
              <a:rPr lang="de-DE" sz="900" dirty="0">
                <a:solidFill>
                  <a:schemeClr val="bg1"/>
                </a:solidFill>
                <a:latin typeface="Arial Narrow" pitchFamily="34" charset="0"/>
                <a:cs typeface="Times New Roman" pitchFamily="18" charset="0"/>
              </a:rPr>
              <a:t>, Justus-von-Liebig-Weg 6</a:t>
            </a:r>
            <a:r>
              <a:rPr lang="de-DE" sz="900" dirty="0">
                <a:solidFill>
                  <a:schemeClr val="bg1"/>
                </a:solidFill>
                <a:cs typeface="Times New Roman" pitchFamily="18" charset="0"/>
              </a:rPr>
              <a:t> </a:t>
            </a:r>
            <a:r>
              <a:rPr lang="de-DE" sz="900" dirty="0">
                <a:solidFill>
                  <a:schemeClr val="bg1"/>
                </a:solidFill>
              </a:rPr>
              <a:t>| </a:t>
            </a:r>
            <a:r>
              <a:rPr lang="de-DE" sz="900" dirty="0">
                <a:solidFill>
                  <a:schemeClr val="bg1"/>
                </a:solidFill>
                <a:latin typeface="Arial Narrow" pitchFamily="34" charset="0"/>
              </a:rPr>
              <a:t>18059 Rostock, Germany</a:t>
            </a:r>
          </a:p>
        </p:txBody>
      </p:sp>
      <p:sp>
        <p:nvSpPr>
          <p:cNvPr id="6" name="Rectangle 10"/>
          <p:cNvSpPr>
            <a:spLocks noChangeArrowheads="1"/>
          </p:cNvSpPr>
          <p:nvPr/>
        </p:nvSpPr>
        <p:spPr bwMode="auto">
          <a:xfrm>
            <a:off x="842759" y="1211788"/>
            <a:ext cx="5220579" cy="1472199"/>
          </a:xfrm>
          <a:prstGeom prst="rect">
            <a:avLst/>
          </a:prstGeom>
          <a:noFill/>
          <a:ln w="9525">
            <a:noFill/>
            <a:miter lim="800000"/>
            <a:headEnd/>
            <a:tailEnd/>
          </a:ln>
        </p:spPr>
        <p:txBody>
          <a:bodyPr lIns="20961" tIns="10481" rIns="20961" bIns="10481"/>
          <a:lstStyle/>
          <a:p>
            <a:pPr algn="ctr">
              <a:defRPr/>
            </a:pPr>
            <a:endParaRPr lang="de-DE" sz="1500" b="1" dirty="0">
              <a:solidFill>
                <a:srgbClr val="0070C0"/>
              </a:solidFill>
              <a:latin typeface="Arial Narrow" pitchFamily="34" charset="0"/>
            </a:endParaRPr>
          </a:p>
          <a:p>
            <a:pPr algn="ctr">
              <a:defRPr/>
            </a:pPr>
            <a:r>
              <a:rPr lang="de-DE" sz="1500" b="1" dirty="0" err="1">
                <a:solidFill>
                  <a:srgbClr val="0070C0"/>
                </a:solidFill>
                <a:latin typeface="Arial Narrow" pitchFamily="34" charset="0"/>
              </a:rPr>
              <a:t>HiWi</a:t>
            </a:r>
            <a:r>
              <a:rPr lang="de-DE" sz="1500" b="1" dirty="0">
                <a:solidFill>
                  <a:srgbClr val="0070C0"/>
                </a:solidFill>
                <a:latin typeface="Arial Narrow" pitchFamily="34" charset="0"/>
              </a:rPr>
              <a:t>-Tätigkeit und Möglichkeit einer studentischen Arbeit</a:t>
            </a:r>
            <a:endParaRPr lang="de-DE" sz="1200" b="1" dirty="0">
              <a:latin typeface="Arial Narrow" pitchFamily="34" charset="0"/>
            </a:endParaRPr>
          </a:p>
          <a:p>
            <a:pPr>
              <a:defRPr/>
            </a:pPr>
            <a:endParaRPr lang="de-DE" sz="1200" b="1" dirty="0">
              <a:latin typeface="Arial Narrow" pitchFamily="34" charset="0"/>
            </a:endParaRPr>
          </a:p>
          <a:p>
            <a:pPr algn="ctr" defTabSz="361950">
              <a:defRPr/>
            </a:pPr>
            <a:r>
              <a:rPr lang="de-DE" sz="1200" b="1" dirty="0">
                <a:latin typeface="Arial Narrow" pitchFamily="34" charset="0"/>
              </a:rPr>
              <a:t>Weiterentwicklung und experimentelle Untersuchung einer Stimulationselektrode zur Applikation elektrischer Wechselfelder im Kniegelenk</a:t>
            </a:r>
          </a:p>
        </p:txBody>
      </p:sp>
      <p:sp>
        <p:nvSpPr>
          <p:cNvPr id="7" name="Rectangle 10"/>
          <p:cNvSpPr>
            <a:spLocks noChangeArrowheads="1"/>
          </p:cNvSpPr>
          <p:nvPr/>
        </p:nvSpPr>
        <p:spPr bwMode="auto">
          <a:xfrm>
            <a:off x="794662" y="6762740"/>
            <a:ext cx="5354637" cy="2268252"/>
          </a:xfrm>
          <a:prstGeom prst="rect">
            <a:avLst/>
          </a:prstGeom>
          <a:noFill/>
          <a:ln w="9525">
            <a:noFill/>
            <a:miter lim="800000"/>
            <a:headEnd/>
            <a:tailEnd/>
          </a:ln>
        </p:spPr>
        <p:txBody>
          <a:bodyPr lIns="20961" tIns="10481" rIns="20961" bIns="10481"/>
          <a:lstStyle/>
          <a:p>
            <a:pPr algn="just">
              <a:spcBef>
                <a:spcPts val="0"/>
              </a:spcBef>
              <a:spcAft>
                <a:spcPts val="600"/>
              </a:spcAft>
              <a:defRPr/>
            </a:pPr>
            <a:r>
              <a:rPr lang="de-DE" sz="1200" b="1" dirty="0">
                <a:latin typeface="Arial Narrow" pitchFamily="34" charset="0"/>
              </a:rPr>
              <a:t>Zur Bearbeitung der Aufgabenstellung sind folgende Arbeitsschritte vorgesehen:</a:t>
            </a:r>
          </a:p>
          <a:p>
            <a:pPr marL="171450" indent="-171450" algn="just">
              <a:buFont typeface="Arial" panose="020B0604020202020204" pitchFamily="34" charset="0"/>
              <a:buChar char="•"/>
              <a:defRPr/>
            </a:pPr>
            <a:r>
              <a:rPr lang="de-DE" sz="1200" dirty="0">
                <a:latin typeface="Arial Narrow" pitchFamily="34" charset="0"/>
              </a:rPr>
              <a:t>Literaturrecherche zu elektrischer Stimulation zur Unterstützung von Knochen- und Knorpelwachstum</a:t>
            </a:r>
          </a:p>
          <a:p>
            <a:pPr marL="171450" indent="-171450" algn="just">
              <a:buFont typeface="Arial" panose="020B0604020202020204" pitchFamily="34" charset="0"/>
              <a:buChar char="•"/>
              <a:defRPr/>
            </a:pPr>
            <a:r>
              <a:rPr lang="de-DE" sz="1200" dirty="0">
                <a:latin typeface="Arial Narrow" pitchFamily="34" charset="0"/>
              </a:rPr>
              <a:t>Designweiterentwicklung einer </a:t>
            </a:r>
            <a:r>
              <a:rPr lang="de-DE" sz="1200" dirty="0" err="1">
                <a:latin typeface="Arial Narrow" pitchFamily="34" charset="0"/>
              </a:rPr>
              <a:t>Stimulationslektrode</a:t>
            </a:r>
            <a:endParaRPr lang="de-DE" sz="1200" dirty="0">
              <a:latin typeface="Arial Narrow" pitchFamily="34" charset="0"/>
            </a:endParaRPr>
          </a:p>
          <a:p>
            <a:pPr marL="171450" indent="-171450" algn="just">
              <a:buFont typeface="Arial" panose="020B0604020202020204" pitchFamily="34" charset="0"/>
              <a:buChar char="•"/>
              <a:defRPr/>
            </a:pPr>
            <a:r>
              <a:rPr lang="de-DE" sz="1200" dirty="0">
                <a:latin typeface="Arial Narrow" pitchFamily="34" charset="0"/>
              </a:rPr>
              <a:t>Impedanzmessungen und Validierungsstudien zur Verteilung zur Verteilung des elektrischen Feldes im Präparat</a:t>
            </a:r>
          </a:p>
          <a:p>
            <a:pPr marL="171450" indent="-171450" algn="just">
              <a:buFont typeface="Arial" panose="020B0604020202020204" pitchFamily="34" charset="0"/>
              <a:buChar char="•"/>
              <a:defRPr/>
            </a:pPr>
            <a:r>
              <a:rPr lang="de-DE" sz="1200" dirty="0">
                <a:latin typeface="Arial Narrow" pitchFamily="34" charset="0"/>
              </a:rPr>
              <a:t>Recherche, Auswertung, Diskussion und Dokumentation der Ergebnisse (sowie Anfertigen einer studentischen Arbeit)</a:t>
            </a:r>
          </a:p>
          <a:p>
            <a:pPr marL="171450" indent="-171450" algn="just">
              <a:buFont typeface="Arial" panose="020B0604020202020204" pitchFamily="34" charset="0"/>
              <a:buChar char="•"/>
              <a:defRPr/>
            </a:pPr>
            <a:endParaRPr lang="de-DE" sz="1200" b="1" dirty="0">
              <a:latin typeface="Arial Narrow" pitchFamily="34" charset="0"/>
            </a:endParaRPr>
          </a:p>
          <a:p>
            <a:pPr algn="just">
              <a:spcBef>
                <a:spcPts val="0"/>
              </a:spcBef>
              <a:defRPr/>
            </a:pPr>
            <a:r>
              <a:rPr lang="de-DE" sz="1200" b="1" dirty="0">
                <a:latin typeface="Arial Narrow" pitchFamily="34" charset="0"/>
              </a:rPr>
              <a:t>Betreuer:</a:t>
            </a:r>
            <a:r>
              <a:rPr lang="de-DE" sz="1200" dirty="0">
                <a:latin typeface="Arial Narrow" pitchFamily="34" charset="0"/>
              </a:rPr>
              <a:t> Prof. Dr.-Ing. Hermann Seitz</a:t>
            </a:r>
            <a:r>
              <a:rPr lang="de-DE" sz="1200" b="1" dirty="0">
                <a:latin typeface="Arial Narrow" pitchFamily="34" charset="0"/>
              </a:rPr>
              <a:t>	                </a:t>
            </a:r>
            <a:r>
              <a:rPr lang="de-DE" sz="1200" dirty="0">
                <a:latin typeface="Arial Narrow" pitchFamily="34" charset="0"/>
              </a:rPr>
              <a:t>Carla Niendorf, M. Sc.</a:t>
            </a:r>
          </a:p>
          <a:p>
            <a:pPr algn="just">
              <a:spcBef>
                <a:spcPts val="0"/>
              </a:spcBef>
              <a:defRPr/>
            </a:pPr>
            <a:r>
              <a:rPr lang="de-DE" sz="1200" dirty="0">
                <a:latin typeface="Arial Narrow" pitchFamily="34" charset="0"/>
              </a:rPr>
              <a:t>			                Tel.: 0381 498 9437</a:t>
            </a:r>
          </a:p>
          <a:p>
            <a:pPr algn="just">
              <a:spcBef>
                <a:spcPts val="0"/>
              </a:spcBef>
              <a:defRPr/>
            </a:pPr>
            <a:r>
              <a:rPr lang="de-DE" sz="1200" dirty="0">
                <a:latin typeface="Arial Narrow" pitchFamily="34" charset="0"/>
              </a:rPr>
              <a:t>			                Mail: carla.niendorf@uni-rostock.de</a:t>
            </a:r>
          </a:p>
          <a:p>
            <a:pPr algn="just">
              <a:defRPr/>
            </a:pPr>
            <a:r>
              <a:rPr lang="de-DE" sz="1200" dirty="0">
                <a:latin typeface="Arial Narrow" pitchFamily="34" charset="0"/>
              </a:rPr>
              <a:t>                 	</a:t>
            </a:r>
          </a:p>
        </p:txBody>
      </p:sp>
      <p:sp>
        <p:nvSpPr>
          <p:cNvPr id="9" name="Rechteck 8"/>
          <p:cNvSpPr/>
          <p:nvPr/>
        </p:nvSpPr>
        <p:spPr>
          <a:xfrm>
            <a:off x="3951534" y="5662038"/>
            <a:ext cx="2353444" cy="707886"/>
          </a:xfrm>
          <a:prstGeom prst="rect">
            <a:avLst/>
          </a:prstGeom>
        </p:spPr>
        <p:txBody>
          <a:bodyPr wrap="square">
            <a:spAutoFit/>
          </a:bodyPr>
          <a:lstStyle/>
          <a:p>
            <a:pPr algn="just"/>
            <a:r>
              <a:rPr lang="de-DE" sz="1000" b="1" dirty="0">
                <a:latin typeface="+mn-lt"/>
              </a:rPr>
              <a:t>Abbildung: Schematische Darstellung der Elektrode im Kniegelenk (oben) und aktuelles Design der  Stimulationselektrode (unten)</a:t>
            </a:r>
          </a:p>
        </p:txBody>
      </p:sp>
      <p:sp>
        <p:nvSpPr>
          <p:cNvPr id="2052" name="Rectangle 10"/>
          <p:cNvSpPr>
            <a:spLocks noChangeArrowheads="1"/>
          </p:cNvSpPr>
          <p:nvPr/>
        </p:nvSpPr>
        <p:spPr bwMode="auto">
          <a:xfrm>
            <a:off x="788581" y="2457866"/>
            <a:ext cx="3107719" cy="3204172"/>
          </a:xfrm>
          <a:prstGeom prst="rect">
            <a:avLst/>
          </a:prstGeom>
          <a:noFill/>
          <a:ln w="9525">
            <a:noFill/>
            <a:miter lim="800000"/>
            <a:headEnd/>
            <a:tailEnd/>
          </a:ln>
        </p:spPr>
        <p:txBody>
          <a:bodyPr lIns="20961" tIns="10481" rIns="20961" bIns="10481"/>
          <a:lstStyle/>
          <a:p>
            <a:pPr algn="just">
              <a:spcBef>
                <a:spcPts val="300"/>
              </a:spcBef>
              <a:spcAft>
                <a:spcPts val="300"/>
              </a:spcAft>
              <a:defRPr/>
            </a:pPr>
            <a:r>
              <a:rPr lang="de-DE" sz="1200" dirty="0">
                <a:latin typeface="Arial Narrow" pitchFamily="34" charset="0"/>
              </a:rPr>
              <a:t>Der Lehrstuhl für Mikrofluidik beschäftigt sich mit innovativen Fertigungsverfahren für die Medizin und Medizintechnik. Im Rahmen eines Forschungsprojekts wird an der Entwicklung einer Stimulationselektrode zur Therapie von Knorpeldefekten im menschlichen Knie gearbeitet. Die Anwendung von elektrischen Feldern simuliert Be- und Entlastungsphänomene im Kniegelenk, was zur </a:t>
            </a:r>
            <a:r>
              <a:rPr lang="de-DE" sz="1200" dirty="0" err="1">
                <a:latin typeface="Arial Narrow" pitchFamily="34" charset="0"/>
              </a:rPr>
              <a:t>biophysikalen</a:t>
            </a:r>
            <a:r>
              <a:rPr lang="de-DE" sz="1200" dirty="0">
                <a:latin typeface="Arial Narrow" pitchFamily="34" charset="0"/>
              </a:rPr>
              <a:t> Stimulation der Knochen- und Knorpelzellen führt. Dadurch kann die Heilung der defekten Bereiche unterstützt werden.</a:t>
            </a:r>
          </a:p>
          <a:p>
            <a:pPr algn="just">
              <a:spcBef>
                <a:spcPts val="300"/>
              </a:spcBef>
              <a:spcAft>
                <a:spcPts val="300"/>
              </a:spcAft>
              <a:defRPr/>
            </a:pPr>
            <a:r>
              <a:rPr lang="de-DE" sz="1200" dirty="0">
                <a:latin typeface="Arial Narrow" pitchFamily="34" charset="0"/>
              </a:rPr>
              <a:t>Mithilfe einer Stimulationselektrode sollen elektrische Felder gezielt im defekten Bereich angewendet werden, um lokal die Zellenproliferation zu unterstützen. Die Aufgabe der studentischen Arbeit umfasst neben einer Literaturrecherche zu elektrischer Stimulation zur Unterstützung von Knorpel- und Knochenwachstum die Weiterentwicklung eines Prototypen einer Stimulationselektrode. Diese soll anschließend in einem Modell implantiert und die erzeugten elektrischen Potentiale sowie die Verteilung des elektrischen Feldes bei verschiedenen Defekten gemessen und wissenschaftlich ausgewertet werden. </a:t>
            </a:r>
          </a:p>
        </p:txBody>
      </p:sp>
      <p:pic>
        <p:nvPicPr>
          <p:cNvPr id="5" name="Grafik 4">
            <a:extLst>
              <a:ext uri="{FF2B5EF4-FFF2-40B4-BE49-F238E27FC236}">
                <a16:creationId xmlns:a16="http://schemas.microsoft.com/office/drawing/2014/main" id="{298D9273-CDC3-5AD8-87FA-6EA3E196559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1338" r="53704" b="11417"/>
          <a:stretch>
            <a:fillRect/>
          </a:stretch>
        </p:blipFill>
        <p:spPr bwMode="auto">
          <a:xfrm>
            <a:off x="4058299" y="2421322"/>
            <a:ext cx="1849120" cy="2159635"/>
          </a:xfrm>
          <a:prstGeom prst="rect">
            <a:avLst/>
          </a:prstGeom>
          <a:ln>
            <a:noFill/>
          </a:ln>
          <a:extLst>
            <a:ext uri="{53640926-AAD7-44D8-BBD7-CCE9431645EC}">
              <a14:shadowObscured xmlns:a14="http://schemas.microsoft.com/office/drawing/2010/main"/>
            </a:ext>
          </a:extLst>
        </p:spPr>
      </p:pic>
      <p:pic>
        <p:nvPicPr>
          <p:cNvPr id="8" name="Grafik 7">
            <a:extLst>
              <a:ext uri="{FF2B5EF4-FFF2-40B4-BE49-F238E27FC236}">
                <a16:creationId xmlns:a16="http://schemas.microsoft.com/office/drawing/2014/main" id="{31A50DC0-1930-4257-8F22-F956EE1E06C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6941" b="10678"/>
          <a:stretch>
            <a:fillRect/>
          </a:stretch>
        </p:blipFill>
        <p:spPr bwMode="auto">
          <a:xfrm>
            <a:off x="4058299" y="4865770"/>
            <a:ext cx="2160000" cy="671873"/>
          </a:xfrm>
          <a:prstGeom prst="rect">
            <a:avLst/>
          </a:prstGeom>
          <a:ln>
            <a:noFill/>
          </a:ln>
          <a:extLst>
            <a:ext uri="{53640926-AAD7-44D8-BBD7-CCE9431645EC}">
              <a14:shadowObscured xmlns:a14="http://schemas.microsoft.com/office/drawing/2010/main"/>
            </a:ext>
          </a:extLst>
        </p:spPr>
      </p:pic>
    </p:spTree>
  </p:cSld>
  <p:clrMapOvr>
    <a:masterClrMapping/>
  </p:clrMapOvr>
</p:sld>
</file>

<file path=ppt/theme/theme1.xml><?xml version="1.0" encoding="utf-8"?>
<a:theme xmlns:a="http://schemas.openxmlformats.org/drawingml/2006/main" name="Benutzerdefiniertes Design">
  <a:themeElements>
    <a:clrScheme name="Fakultät für Maschinenbau und Schiffstechnik">
      <a:dk1>
        <a:srgbClr val="000000"/>
      </a:dk1>
      <a:lt1>
        <a:srgbClr val="FFFFFF"/>
      </a:lt1>
      <a:dk2>
        <a:srgbClr val="000000"/>
      </a:dk2>
      <a:lt2>
        <a:srgbClr val="FFFFFF"/>
      </a:lt2>
      <a:accent1>
        <a:srgbClr val="0081C7"/>
      </a:accent1>
      <a:accent2>
        <a:srgbClr val="008BCC"/>
      </a:accent2>
      <a:accent3>
        <a:srgbClr val="0096D1"/>
      </a:accent3>
      <a:accent4>
        <a:srgbClr val="41A2D6"/>
      </a:accent4>
      <a:accent5>
        <a:srgbClr val="69AFDC"/>
      </a:accent5>
      <a:accent6>
        <a:srgbClr val="88BCE2"/>
      </a:accent6>
      <a:hlink>
        <a:srgbClr val="A4C9E8"/>
      </a:hlink>
      <a:folHlink>
        <a:srgbClr val="BDD7EE"/>
      </a:folHlink>
    </a:clrScheme>
    <a:fontScheme name="Benutzerdefiniertes Design">
      <a:majorFont>
        <a:latin typeface="Verdana"/>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de-DE" sz="11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176713" rtl="0" eaLnBrk="1" fontAlgn="base" latinLnBrk="0" hangingPunct="1">
          <a:lnSpc>
            <a:spcPct val="100000"/>
          </a:lnSpc>
          <a:spcBef>
            <a:spcPct val="0"/>
          </a:spcBef>
          <a:spcAft>
            <a:spcPct val="0"/>
          </a:spcAft>
          <a:buClrTx/>
          <a:buSzTx/>
          <a:buFontTx/>
          <a:buNone/>
          <a:tabLst/>
          <a:defRPr kumimoji="0" lang="de-DE" sz="11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000000"/>
        </a:dk1>
        <a:lt1>
          <a:srgbClr val="FFFFFF"/>
        </a:lt1>
        <a:dk2>
          <a:srgbClr val="000000"/>
        </a:dk2>
        <a:lt2>
          <a:srgbClr val="808080"/>
        </a:lt2>
        <a:accent1>
          <a:srgbClr val="004A99"/>
        </a:accent1>
        <a:accent2>
          <a:srgbClr val="333399"/>
        </a:accent2>
        <a:accent3>
          <a:srgbClr val="FFFFFF"/>
        </a:accent3>
        <a:accent4>
          <a:srgbClr val="000000"/>
        </a:accent4>
        <a:accent5>
          <a:srgbClr val="AAB1CA"/>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14">
        <a:dk1>
          <a:srgbClr val="000000"/>
        </a:dk1>
        <a:lt1>
          <a:srgbClr val="FFFFFF"/>
        </a:lt1>
        <a:dk2>
          <a:srgbClr val="000000"/>
        </a:dk2>
        <a:lt2>
          <a:srgbClr val="808080"/>
        </a:lt2>
        <a:accent1>
          <a:srgbClr val="004A99"/>
        </a:accent1>
        <a:accent2>
          <a:srgbClr val="0063D0"/>
        </a:accent2>
        <a:accent3>
          <a:srgbClr val="FFFFFF"/>
        </a:accent3>
        <a:accent4>
          <a:srgbClr val="000000"/>
        </a:accent4>
        <a:accent5>
          <a:srgbClr val="AAB1CA"/>
        </a:accent5>
        <a:accent6>
          <a:srgbClr val="0059BC"/>
        </a:accent6>
        <a:hlink>
          <a:srgbClr val="1182FF"/>
        </a:hlink>
        <a:folHlink>
          <a:srgbClr val="4BA1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Template>
  <TotalTime>0</TotalTime>
  <Words>284</Words>
  <Application>Microsoft Office PowerPoint</Application>
  <PresentationFormat>A4-Papier (210 x 297 mm)</PresentationFormat>
  <Paragraphs>19</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Arial Narrow</vt:lpstr>
      <vt:lpstr>Times New Roman</vt:lpstr>
      <vt:lpstr>Verdana</vt:lpstr>
      <vt:lpstr>Benutzerdefiniertes Design</vt:lpstr>
      <vt:lpstr>PowerPoint-Präsentation</vt:lpstr>
    </vt:vector>
  </TitlesOfParts>
  <Company>URZ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r06</dc:creator>
  <cp:lastModifiedBy>cn234@uni-rostock.de</cp:lastModifiedBy>
  <cp:revision>680</cp:revision>
  <cp:lastPrinted>2013-02-26T13:26:16Z</cp:lastPrinted>
  <dcterms:created xsi:type="dcterms:W3CDTF">2009-05-15T06:28:25Z</dcterms:created>
  <dcterms:modified xsi:type="dcterms:W3CDTF">2026-05-26T08:37:48Z</dcterms:modified>
</cp:coreProperties>
</file>